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6E1503-86D2-4492-B789-494FE055E9C5}" type="datetimeFigureOut">
              <a:rPr lang="it-IT" smtClean="0"/>
              <a:pPr/>
              <a:t>04/11/2016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D841194-0F72-43E1-8CC4-FC0FA0FA3F9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ORIENTAMENTO GAIA E FED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50576" y="427819"/>
            <a:ext cx="7269218" cy="643018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 bright="17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43345" y="484909"/>
            <a:ext cx="11014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UNA SCELTA PER TUTTA </a:t>
            </a:r>
            <a:r>
              <a:rPr lang="it-IT" sz="3200" smtClean="0">
                <a:latin typeface="Aharoni" panose="02010803020104030203" pitchFamily="2" charset="-79"/>
                <a:cs typeface="Aharoni" panose="02010803020104030203" pitchFamily="2" charset="-79"/>
              </a:rPr>
              <a:t>LA VITA</a:t>
            </a:r>
            <a:endParaRPr lang="it-IT" sz="3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it-IT" sz="32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43345" y="1191491"/>
            <a:ext cx="91855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Iniziamo insieme questo percorso che ti indirizzerà a una scelta consapevole per il tuo futuro.</a:t>
            </a:r>
          </a:p>
          <a:p>
            <a:r>
              <a:rPr lang="it-IT" sz="2400" dirty="0" smtClean="0"/>
              <a:t>La prima tappa del nostro viaggio ti porta a conoscere te stesso. Quali sono i tuoi sogni, i tuoi progetti e cosa stimola la tua fantasia? Cosa sai fare e come ti relazioni con le persone e le situazioni, sia a scuola che nel tempo libero? Quali sono le materie o le attività che affronti senza difficoltà e con soddisfazione? Gli interessi e ciò che ti appassiona e incuriosisce?</a:t>
            </a:r>
          </a:p>
          <a:p>
            <a:r>
              <a:rPr lang="it-IT" sz="2400" dirty="0" smtClean="0"/>
              <a:t>Farsi queste domande e, soprattutto, rispondersi sinceramente è fondamentale. Solo dopo aver riflettuto su te stesso, potrai guardarti attorno e osservare con più consapevolezza il mondo della scuola e delle professioni.</a:t>
            </a:r>
          </a:p>
          <a:p>
            <a:endParaRPr lang="it-IT" sz="2400" dirty="0"/>
          </a:p>
        </p:txBody>
      </p:sp>
      <p:pic>
        <p:nvPicPr>
          <p:cNvPr id="6" name="Immagine 5" descr="scel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5075" y="1275988"/>
            <a:ext cx="2325188" cy="365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7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353291" y="32933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Non ti scoraggiare se, scoprirai che i percorsi sono tanti: consultandoti con i tuoi insegnanti, parlando in famiglia e con altri ragazzi e ragazze che hanno già fatto le proprie scelte, riuscirai sicuramente a orientarti meglio. Ricordati che non esiste un istituto «su misura», oppure una scuola «facile» o «difficile», perché ogni percorso scolastico potenzia attitudini diverse attraverso l’approfondimento di discipline </a:t>
            </a:r>
            <a:r>
              <a:rPr lang="it-IT" smtClean="0"/>
              <a:t>differenti.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E se l’anno prossimo ti dovessi accorgere di aver fatto una scelta inadeguata, potrai cambiare indirizzo di studi.</a:t>
            </a:r>
          </a:p>
          <a:p>
            <a:endParaRPr lang="it-IT" dirty="0"/>
          </a:p>
        </p:txBody>
      </p:sp>
      <p:pic>
        <p:nvPicPr>
          <p:cNvPr id="3" name="Immagine 2" descr="un-uomo-un-vestito-prima-di-una-scelta-665610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41328" y="3190524"/>
            <a:ext cx="3344091" cy="366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22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4076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Può capitare che la scelta dopo la terza media circa il percorso di studi da intraprendere possa essere motivata da paure, condizionamenti e ragioni solo apparentemente validi e sensati. </a:t>
            </a:r>
          </a:p>
          <a:p>
            <a:pPr marL="0" indent="0">
              <a:buNone/>
            </a:pPr>
            <a:r>
              <a:rPr lang="it-IT" dirty="0" smtClean="0"/>
              <a:t>Ecco le più diffuse:</a:t>
            </a:r>
          </a:p>
          <a:p>
            <a:pPr marL="0" indent="0">
              <a:buNone/>
            </a:pPr>
            <a:r>
              <a:rPr lang="it-IT" dirty="0" smtClean="0"/>
              <a:t>«Vado in quella scuola perché ci vanno i miei amici»</a:t>
            </a:r>
          </a:p>
          <a:p>
            <a:pPr marL="0" indent="0">
              <a:buNone/>
            </a:pPr>
            <a:r>
              <a:rPr lang="it-IT" dirty="0" smtClean="0"/>
              <a:t>«Mi hanno detto che in quella scuola c’è poco da studiare».</a:t>
            </a:r>
          </a:p>
          <a:p>
            <a:pPr marL="0" indent="0">
              <a:buNone/>
            </a:pPr>
            <a:r>
              <a:rPr lang="it-IT" dirty="0" smtClean="0"/>
              <a:t>«Vado in quella scuola perché si iscrive un ragazzo/una ragazza che mi piace».</a:t>
            </a:r>
          </a:p>
          <a:p>
            <a:pPr marL="0" indent="0">
              <a:buNone/>
            </a:pPr>
            <a:r>
              <a:rPr lang="it-IT" dirty="0" smtClean="0"/>
              <a:t>«Scelgo quella scuola perché è più vicina e posso alzarmi più tardi»</a:t>
            </a:r>
          </a:p>
          <a:p>
            <a:pPr marL="0" indent="0">
              <a:buNone/>
            </a:pPr>
            <a:r>
              <a:rPr lang="it-IT" dirty="0" smtClean="0"/>
              <a:t>«Vado in quella scuola perché non c’è matematica»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haroni" panose="02010803020104030203" pitchFamily="2" charset="-79"/>
                <a:cs typeface="Aharoni" panose="02010803020104030203" pitchFamily="2" charset="-79"/>
              </a:rPr>
              <a:t>Le motivazioni segrete</a:t>
            </a:r>
            <a:endParaRPr lang="it-I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487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49381" y="498764"/>
            <a:ext cx="111944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«Vado in quella scuola perché c’è mio fratello»</a:t>
            </a:r>
          </a:p>
          <a:p>
            <a:r>
              <a:rPr lang="it-IT" sz="2800" dirty="0" smtClean="0"/>
              <a:t>«Ho paura di non farcela».</a:t>
            </a:r>
          </a:p>
          <a:p>
            <a:r>
              <a:rPr lang="it-IT" sz="2800" dirty="0" smtClean="0"/>
              <a:t>«Mal che vada, finirò a lavorare con mio padre»</a:t>
            </a:r>
          </a:p>
          <a:p>
            <a:r>
              <a:rPr lang="it-IT" sz="2800" dirty="0" smtClean="0"/>
              <a:t>«Ho paura di decidere».</a:t>
            </a:r>
          </a:p>
          <a:p>
            <a:r>
              <a:rPr lang="it-IT" sz="2800" dirty="0" smtClean="0"/>
              <a:t>«Ho paura di deludere papà o mamma».</a:t>
            </a:r>
            <a:endParaRPr lang="it-IT" sz="2800" dirty="0"/>
          </a:p>
        </p:txBody>
      </p:sp>
      <p:pic>
        <p:nvPicPr>
          <p:cNvPr id="4" name="Immagine 3" descr="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8921" y="0"/>
            <a:ext cx="4083776" cy="408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03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La scelta dopo la terza media può essere motivo di ansia per i tuoi genitori, alla ricerca di una scuola che possa assicurarti una solida formazione di base, uno sbocco lavorativo gratificante, stabile, sicuro e di conseguenza un futuro sereno. Si tratta di aspirazioni legittime e comprensibili, soprattutto oggi in un mondo dove spesso sono le reali condizioni del mercato del lavoro a decidere sul tuo futuro. Tuttavia, non sono gli unici punti da considerare.</a:t>
            </a:r>
          </a:p>
          <a:p>
            <a:pPr>
              <a:buNone/>
            </a:pPr>
            <a:r>
              <a:rPr lang="it-IT" dirty="0" smtClean="0"/>
              <a:t>Ricordati, il protagonista sei tu e i tuoi genitori devono lavorare in sinergia con te!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7013" y="351057"/>
            <a:ext cx="10515600" cy="1325563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Algerian" pitchFamily="82" charset="0"/>
              </a:rPr>
              <a:t>         Il ruolo dei genitori</a:t>
            </a:r>
            <a:endParaRPr lang="it-IT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0914" y="503262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Devono tener conto dei tuoi punti di forza e di debolezza, delle tue passioni e dei tuoi desideri. Non lasciare che le loro aspettative o convinzioni prevalgano su ciò che senti giusto per te.</a:t>
            </a:r>
          </a:p>
          <a:p>
            <a:pPr>
              <a:buNone/>
            </a:pPr>
            <a:r>
              <a:rPr lang="it-IT" dirty="0" smtClean="0"/>
              <a:t>L’aiuto dei tuoi genitori deve aumentare la tua capacità di fare scelte ragionevoli senza che si sostituiscano a te, ma neanche abbandonandoti in balìa di ragionamenti sbagliati. Per raggiungere questo traguardo è necessario che ti aiutino a diventare libero e a conoscere te stesso con realismo.</a:t>
            </a:r>
            <a:endParaRPr lang="it-IT" dirty="0"/>
          </a:p>
        </p:txBody>
      </p:sp>
      <p:pic>
        <p:nvPicPr>
          <p:cNvPr id="4" name="Immagine 3" descr="Man70x100ServizioCivile20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9174" y="3474721"/>
            <a:ext cx="2369729" cy="338327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</TotalTime>
  <Words>567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Aharoni</vt:lpstr>
      <vt:lpstr>Algerian</vt:lpstr>
      <vt:lpstr>Arial Black</vt:lpstr>
      <vt:lpstr>Constantia</vt:lpstr>
      <vt:lpstr>Wingdings 2</vt:lpstr>
      <vt:lpstr>Carta</vt:lpstr>
      <vt:lpstr>Presentazione standard di PowerPoint</vt:lpstr>
      <vt:lpstr>Presentazione standard di PowerPoint</vt:lpstr>
      <vt:lpstr>Presentazione standard di PowerPoint</vt:lpstr>
      <vt:lpstr>Le motivazioni segrete</vt:lpstr>
      <vt:lpstr>Presentazione standard di PowerPoint</vt:lpstr>
      <vt:lpstr>         Il ruolo dei genitori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Docente</dc:creator>
  <cp:lastModifiedBy>Utente Windows</cp:lastModifiedBy>
  <cp:revision>13</cp:revision>
  <dcterms:created xsi:type="dcterms:W3CDTF">2016-05-09T13:19:07Z</dcterms:created>
  <dcterms:modified xsi:type="dcterms:W3CDTF">2016-11-04T10:36:59Z</dcterms:modified>
</cp:coreProperties>
</file>