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0" r:id="rId1"/>
  </p:sldMasterIdLst>
  <p:notesMasterIdLst>
    <p:notesMasterId r:id="rId13"/>
  </p:notesMasterIdLst>
  <p:sldIdLst>
    <p:sldId id="259" r:id="rId2"/>
    <p:sldId id="260" r:id="rId3"/>
    <p:sldId id="261" r:id="rId4"/>
    <p:sldId id="262" r:id="rId5"/>
    <p:sldId id="263" r:id="rId6"/>
    <p:sldId id="264" r:id="rId7"/>
    <p:sldId id="266" r:id="rId8"/>
    <p:sldId id="267" r:id="rId9"/>
    <p:sldId id="268" r:id="rId10"/>
    <p:sldId id="269" r:id="rId11"/>
    <p:sldId id="270" r:id="rId12"/>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024B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0" d="100"/>
          <a:sy n="50" d="100"/>
        </p:scale>
        <p:origin x="-102" y="-3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DA611D7-8C1B-4BE3-BDA4-068B315A84C0}" type="datetimeFigureOut">
              <a:rPr lang="it-IT" smtClean="0"/>
              <a:t>06/01/2019</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2812763-4535-4277-9666-E0D9DA564B5E}" type="slidenum">
              <a:rPr lang="it-IT" smtClean="0"/>
              <a:t>‹N›</a:t>
            </a:fld>
            <a:endParaRPr lang="it-IT"/>
          </a:p>
        </p:txBody>
      </p:sp>
    </p:spTree>
    <p:extLst>
      <p:ext uri="{BB962C8B-B14F-4D97-AF65-F5344CB8AC3E}">
        <p14:creationId xmlns:p14="http://schemas.microsoft.com/office/powerpoint/2010/main" val="32128099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bg>
      <p:bgRef idx="1002">
        <a:schemeClr val="bg1"/>
      </p:bgRef>
    </p:bg>
    <p:spTree>
      <p:nvGrpSpPr>
        <p:cNvPr id="1" name=""/>
        <p:cNvGrpSpPr/>
        <p:nvPr/>
      </p:nvGrpSpPr>
      <p:grpSpPr>
        <a:xfrm>
          <a:off x="0" y="0"/>
          <a:ext cx="0" cy="0"/>
          <a:chOff x="0" y="0"/>
          <a:chExt cx="0" cy="0"/>
        </a:xfrm>
      </p:grpSpPr>
      <p:sp>
        <p:nvSpPr>
          <p:cNvPr id="8" name="Rettangolo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Connettore 1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olo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it-IT" smtClean="0"/>
              <a:t>Fare clic per modificare lo stile del titolo</a:t>
            </a:r>
            <a:endParaRPr kumimoji="0" lang="en-US"/>
          </a:p>
        </p:txBody>
      </p:sp>
      <p:sp>
        <p:nvSpPr>
          <p:cNvPr id="25" name="Sottotitolo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it-IT" smtClean="0"/>
              <a:t>Fare clic per modificare lo stile del sottotitolo dello schema</a:t>
            </a:r>
            <a:endParaRPr kumimoji="0" lang="en-US"/>
          </a:p>
        </p:txBody>
      </p:sp>
      <p:sp>
        <p:nvSpPr>
          <p:cNvPr id="31" name="Segnaposto data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0E434709-4954-4365-8EAD-16A5407EF290}" type="datetimeFigureOut">
              <a:rPr lang="it-IT" smtClean="0"/>
              <a:t>06/01/2019</a:t>
            </a:fld>
            <a:endParaRPr lang="it-IT"/>
          </a:p>
        </p:txBody>
      </p:sp>
      <p:sp>
        <p:nvSpPr>
          <p:cNvPr id="18" name="Segnaposto piè di pagina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it-IT"/>
          </a:p>
        </p:txBody>
      </p:sp>
      <p:sp>
        <p:nvSpPr>
          <p:cNvPr id="29" name="Segnaposto numero diapositiva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BA229D9B-AB2C-4BED-8393-1D21F71EC5CC}" type="slidenum">
              <a:rPr lang="it-IT" smtClean="0"/>
              <a:t>‹N›</a:t>
            </a:fld>
            <a:endParaRPr lang="it-IT"/>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extLst/>
          </a:lstStyle>
          <a:p>
            <a:r>
              <a:rPr kumimoji="0" lang="it-IT" smtClean="0"/>
              <a:t>Fare clic per modificare lo stile del titolo</a:t>
            </a:r>
            <a:endParaRPr kumimoji="0" lang="en-US"/>
          </a:p>
        </p:txBody>
      </p:sp>
      <p:sp>
        <p:nvSpPr>
          <p:cNvPr id="3" name="Segnaposto testo verticale 2"/>
          <p:cNvSpPr>
            <a:spLocks noGrp="1"/>
          </p:cNvSpPr>
          <p:nvPr>
            <p:ph type="body" orient="vert" idx="1"/>
          </p:nvPr>
        </p:nvSpPr>
        <p:spPr/>
        <p:txBody>
          <a:bodyPr vert="eaVert"/>
          <a:lstStyle>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extLst/>
          </a:lstStyle>
          <a:p>
            <a:fld id="{0E434709-4954-4365-8EAD-16A5407EF290}" type="datetimeFigureOut">
              <a:rPr lang="it-IT" smtClean="0"/>
              <a:t>06/01/2019</a:t>
            </a:fld>
            <a:endParaRPr lang="it-IT"/>
          </a:p>
        </p:txBody>
      </p:sp>
      <p:sp>
        <p:nvSpPr>
          <p:cNvPr id="5" name="Segnaposto piè di pagina 4"/>
          <p:cNvSpPr>
            <a:spLocks noGrp="1"/>
          </p:cNvSpPr>
          <p:nvPr>
            <p:ph type="ftr" sz="quarter" idx="11"/>
          </p:nvPr>
        </p:nvSpPr>
        <p:spPr/>
        <p:txBody>
          <a:bodyPr/>
          <a:lstStyle>
            <a:extLst/>
          </a:lstStyle>
          <a:p>
            <a:endParaRPr lang="it-IT"/>
          </a:p>
        </p:txBody>
      </p:sp>
      <p:sp>
        <p:nvSpPr>
          <p:cNvPr id="6" name="Segnaposto numero diapositiva 5"/>
          <p:cNvSpPr>
            <a:spLocks noGrp="1"/>
          </p:cNvSpPr>
          <p:nvPr>
            <p:ph type="sldNum" sz="quarter" idx="12"/>
          </p:nvPr>
        </p:nvSpPr>
        <p:spPr/>
        <p:txBody>
          <a:bodyPr/>
          <a:lstStyle>
            <a:extLst/>
          </a:lstStyle>
          <a:p>
            <a:fld id="{BA229D9B-AB2C-4BED-8393-1D21F71EC5CC}" type="slidenum">
              <a:rPr lang="it-IT" smtClean="0"/>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553200" y="274955"/>
            <a:ext cx="1524000" cy="5851525"/>
          </a:xfrm>
        </p:spPr>
        <p:txBody>
          <a:bodyPr vert="eaVert" anchor="t"/>
          <a:lstStyle>
            <a:extLst/>
          </a:lstStyle>
          <a:p>
            <a:r>
              <a:rPr kumimoji="0" lang="it-IT" smtClean="0"/>
              <a:t>Fare clic per modificare lo stile del titolo</a:t>
            </a:r>
            <a:endParaRPr kumimoji="0" lang="en-US"/>
          </a:p>
        </p:txBody>
      </p:sp>
      <p:sp>
        <p:nvSpPr>
          <p:cNvPr id="3" name="Segnaposto testo verticale 2"/>
          <p:cNvSpPr>
            <a:spLocks noGrp="1"/>
          </p:cNvSpPr>
          <p:nvPr>
            <p:ph type="body" orient="vert" idx="1"/>
          </p:nvPr>
        </p:nvSpPr>
        <p:spPr>
          <a:xfrm>
            <a:off x="457200" y="274642"/>
            <a:ext cx="6019800" cy="5851525"/>
          </a:xfrm>
        </p:spPr>
        <p:txBody>
          <a:bodyPr vert="eaVert"/>
          <a:lstStyle>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a:xfrm>
            <a:off x="4242816" y="6557946"/>
            <a:ext cx="2002464" cy="226902"/>
          </a:xfrm>
        </p:spPr>
        <p:txBody>
          <a:bodyPr/>
          <a:lstStyle>
            <a:extLst/>
          </a:lstStyle>
          <a:p>
            <a:fld id="{0E434709-4954-4365-8EAD-16A5407EF290}" type="datetimeFigureOut">
              <a:rPr lang="it-IT" smtClean="0"/>
              <a:t>06/01/2019</a:t>
            </a:fld>
            <a:endParaRPr lang="it-IT"/>
          </a:p>
        </p:txBody>
      </p:sp>
      <p:sp>
        <p:nvSpPr>
          <p:cNvPr id="5" name="Segnaposto piè di pagina 4"/>
          <p:cNvSpPr>
            <a:spLocks noGrp="1"/>
          </p:cNvSpPr>
          <p:nvPr>
            <p:ph type="ftr" sz="quarter" idx="11"/>
          </p:nvPr>
        </p:nvSpPr>
        <p:spPr>
          <a:xfrm>
            <a:off x="457200" y="6556248"/>
            <a:ext cx="3657600" cy="228600"/>
          </a:xfrm>
        </p:spPr>
        <p:txBody>
          <a:bodyPr/>
          <a:lstStyle>
            <a:extLst/>
          </a:lstStyle>
          <a:p>
            <a:endParaRPr lang="it-IT"/>
          </a:p>
        </p:txBody>
      </p:sp>
      <p:sp>
        <p:nvSpPr>
          <p:cNvPr id="6" name="Segnaposto numero diapositiva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BA229D9B-AB2C-4BED-8393-1D21F71EC5CC}" type="slidenum">
              <a:rPr lang="it-IT" smtClean="0"/>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extLst/>
          </a:lstStyle>
          <a:p>
            <a:r>
              <a:rPr kumimoji="0" lang="it-IT" smtClean="0"/>
              <a:t>Fare clic per modificare lo stile del titolo</a:t>
            </a:r>
            <a:endParaRPr kumimoji="0" lang="en-US"/>
          </a:p>
        </p:txBody>
      </p:sp>
      <p:sp>
        <p:nvSpPr>
          <p:cNvPr id="3" name="Segnaposto contenuto 2"/>
          <p:cNvSpPr>
            <a:spLocks noGrp="1"/>
          </p:cNvSpPr>
          <p:nvPr>
            <p:ph idx="1"/>
          </p:nvPr>
        </p:nvSpPr>
        <p:spPr/>
        <p:txBody>
          <a:bodyPr/>
          <a:lstStyle>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extLst/>
          </a:lstStyle>
          <a:p>
            <a:fld id="{0E434709-4954-4365-8EAD-16A5407EF290}" type="datetimeFigureOut">
              <a:rPr lang="it-IT" smtClean="0"/>
              <a:t>06/01/2019</a:t>
            </a:fld>
            <a:endParaRPr lang="it-IT"/>
          </a:p>
        </p:txBody>
      </p:sp>
      <p:sp>
        <p:nvSpPr>
          <p:cNvPr id="5" name="Segnaposto piè di pagina 4"/>
          <p:cNvSpPr>
            <a:spLocks noGrp="1"/>
          </p:cNvSpPr>
          <p:nvPr>
            <p:ph type="ftr" sz="quarter" idx="11"/>
          </p:nvPr>
        </p:nvSpPr>
        <p:spPr/>
        <p:txBody>
          <a:bodyPr/>
          <a:lstStyle>
            <a:extLst/>
          </a:lstStyle>
          <a:p>
            <a:endParaRPr lang="it-IT"/>
          </a:p>
        </p:txBody>
      </p:sp>
      <p:sp>
        <p:nvSpPr>
          <p:cNvPr id="6" name="Segnaposto numero diapositiva 5"/>
          <p:cNvSpPr>
            <a:spLocks noGrp="1"/>
          </p:cNvSpPr>
          <p:nvPr>
            <p:ph type="sldNum" sz="quarter" idx="12"/>
          </p:nvPr>
        </p:nvSpPr>
        <p:spPr/>
        <p:txBody>
          <a:bodyPr/>
          <a:lstStyle>
            <a:extLst/>
          </a:lstStyle>
          <a:p>
            <a:fld id="{BA229D9B-AB2C-4BED-8393-1D21F71EC5CC}" type="slidenum">
              <a:rPr lang="it-IT" smtClean="0"/>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bg>
      <p:bgRef idx="1001">
        <a:schemeClr val="bg1"/>
      </p:bgRef>
    </p:bg>
    <p:spTree>
      <p:nvGrpSpPr>
        <p:cNvPr id="1" name=""/>
        <p:cNvGrpSpPr/>
        <p:nvPr/>
      </p:nvGrpSpPr>
      <p:grpSpPr>
        <a:xfrm>
          <a:off x="0" y="0"/>
          <a:ext cx="0" cy="0"/>
          <a:chOff x="0" y="0"/>
          <a:chExt cx="0" cy="0"/>
        </a:xfrm>
      </p:grpSpPr>
      <p:sp>
        <p:nvSpPr>
          <p:cNvPr id="2" name="Titolo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it-IT" smtClean="0"/>
              <a:t>Fare clic per modificare lo stile del titolo</a:t>
            </a:r>
            <a:endParaRPr kumimoji="0" lang="en-US"/>
          </a:p>
        </p:txBody>
      </p:sp>
      <p:sp>
        <p:nvSpPr>
          <p:cNvPr id="3" name="Segnaposto testo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it-IT" smtClean="0"/>
              <a:t>Fare clic per modificare stili del testo dello schema</a:t>
            </a:r>
          </a:p>
        </p:txBody>
      </p:sp>
      <p:sp>
        <p:nvSpPr>
          <p:cNvPr id="4" name="Segnaposto data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0E434709-4954-4365-8EAD-16A5407EF290}" type="datetimeFigureOut">
              <a:rPr lang="it-IT" smtClean="0"/>
              <a:t>06/01/2019</a:t>
            </a:fld>
            <a:endParaRPr lang="it-IT"/>
          </a:p>
        </p:txBody>
      </p:sp>
      <p:sp>
        <p:nvSpPr>
          <p:cNvPr id="5" name="Segnaposto piè di pagina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it-IT"/>
          </a:p>
        </p:txBody>
      </p:sp>
      <p:sp>
        <p:nvSpPr>
          <p:cNvPr id="6" name="Segnaposto numero diapositiva 5"/>
          <p:cNvSpPr>
            <a:spLocks noGrp="1"/>
          </p:cNvSpPr>
          <p:nvPr>
            <p:ph type="sldNum" sz="quarter" idx="12"/>
          </p:nvPr>
        </p:nvSpPr>
        <p:spPr>
          <a:xfrm>
            <a:off x="6733952" y="6555112"/>
            <a:ext cx="588336" cy="228600"/>
          </a:xfrm>
        </p:spPr>
        <p:txBody>
          <a:bodyPr/>
          <a:lstStyle>
            <a:extLst/>
          </a:lstStyle>
          <a:p>
            <a:fld id="{BA229D9B-AB2C-4BED-8393-1D21F71EC5CC}" type="slidenum">
              <a:rPr lang="it-IT" smtClean="0"/>
              <a:t>‹N›</a:t>
            </a:fld>
            <a:endParaRPr lang="it-IT"/>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a:xfrm>
            <a:off x="457200" y="320040"/>
            <a:ext cx="7242048" cy="1143000"/>
          </a:xfrm>
        </p:spPr>
        <p:txBody>
          <a:bodyPr/>
          <a:lstStyle>
            <a:extLst/>
          </a:lstStyle>
          <a:p>
            <a:r>
              <a:rPr kumimoji="0" lang="it-IT" smtClean="0"/>
              <a:t>Fare clic per modificare lo stile del titolo</a:t>
            </a:r>
            <a:endParaRPr kumimoji="0" lang="en-US"/>
          </a:p>
        </p:txBody>
      </p:sp>
      <p:sp>
        <p:nvSpPr>
          <p:cNvPr id="3" name="Segnaposto contenuto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contenuto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5" name="Segnaposto data 4"/>
          <p:cNvSpPr>
            <a:spLocks noGrp="1"/>
          </p:cNvSpPr>
          <p:nvPr>
            <p:ph type="dt" sz="half" idx="10"/>
          </p:nvPr>
        </p:nvSpPr>
        <p:spPr/>
        <p:txBody>
          <a:bodyPr/>
          <a:lstStyle>
            <a:extLst/>
          </a:lstStyle>
          <a:p>
            <a:fld id="{0E434709-4954-4365-8EAD-16A5407EF290}" type="datetimeFigureOut">
              <a:rPr lang="it-IT" smtClean="0"/>
              <a:t>06/01/2019</a:t>
            </a:fld>
            <a:endParaRPr lang="it-IT"/>
          </a:p>
        </p:txBody>
      </p:sp>
      <p:sp>
        <p:nvSpPr>
          <p:cNvPr id="6" name="Segnaposto piè di pagina 5"/>
          <p:cNvSpPr>
            <a:spLocks noGrp="1"/>
          </p:cNvSpPr>
          <p:nvPr>
            <p:ph type="ftr" sz="quarter" idx="11"/>
          </p:nvPr>
        </p:nvSpPr>
        <p:spPr/>
        <p:txBody>
          <a:bodyPr/>
          <a:lstStyle>
            <a:extLst/>
          </a:lstStyle>
          <a:p>
            <a:endParaRPr lang="it-IT"/>
          </a:p>
        </p:txBody>
      </p:sp>
      <p:sp>
        <p:nvSpPr>
          <p:cNvPr id="7" name="Segnaposto numero diapositiva 6"/>
          <p:cNvSpPr>
            <a:spLocks noGrp="1"/>
          </p:cNvSpPr>
          <p:nvPr>
            <p:ph type="sldNum" sz="quarter" idx="12"/>
          </p:nvPr>
        </p:nvSpPr>
        <p:spPr/>
        <p:txBody>
          <a:bodyPr/>
          <a:lstStyle>
            <a:extLst/>
          </a:lstStyle>
          <a:p>
            <a:fld id="{BA229D9B-AB2C-4BED-8393-1D21F71EC5CC}" type="slidenum">
              <a:rPr lang="it-IT" smtClean="0"/>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320040"/>
            <a:ext cx="7242048" cy="1143000"/>
          </a:xfrm>
        </p:spPr>
        <p:txBody>
          <a:bodyPr anchor="b"/>
          <a:lstStyle>
            <a:lvl1pPr>
              <a:defRPr/>
            </a:lvl1pPr>
            <a:extLst/>
          </a:lstStyle>
          <a:p>
            <a:r>
              <a:rPr kumimoji="0" lang="it-IT" smtClean="0"/>
              <a:t>Fare clic per modificare lo stile del titolo</a:t>
            </a:r>
            <a:endParaRPr kumimoji="0" lang="en-US"/>
          </a:p>
        </p:txBody>
      </p:sp>
      <p:sp>
        <p:nvSpPr>
          <p:cNvPr id="3" name="Segnaposto testo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it-IT" smtClean="0"/>
              <a:t>Fare clic per modificare stili del testo dello schema</a:t>
            </a:r>
          </a:p>
        </p:txBody>
      </p:sp>
      <p:sp>
        <p:nvSpPr>
          <p:cNvPr id="4" name="Segnaposto testo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it-IT" smtClean="0"/>
              <a:t>Fare clic per modificare stili del testo dello schema</a:t>
            </a:r>
          </a:p>
        </p:txBody>
      </p:sp>
      <p:sp>
        <p:nvSpPr>
          <p:cNvPr id="5" name="Segnaposto contenuto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6" name="Segnaposto contenuto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7" name="Segnaposto data 6"/>
          <p:cNvSpPr>
            <a:spLocks noGrp="1"/>
          </p:cNvSpPr>
          <p:nvPr>
            <p:ph type="dt" sz="half" idx="10"/>
          </p:nvPr>
        </p:nvSpPr>
        <p:spPr/>
        <p:txBody>
          <a:bodyPr/>
          <a:lstStyle>
            <a:extLst/>
          </a:lstStyle>
          <a:p>
            <a:fld id="{0E434709-4954-4365-8EAD-16A5407EF290}" type="datetimeFigureOut">
              <a:rPr lang="it-IT" smtClean="0"/>
              <a:t>06/01/2019</a:t>
            </a:fld>
            <a:endParaRPr lang="it-IT"/>
          </a:p>
        </p:txBody>
      </p:sp>
      <p:sp>
        <p:nvSpPr>
          <p:cNvPr id="8" name="Segnaposto piè di pagina 7"/>
          <p:cNvSpPr>
            <a:spLocks noGrp="1"/>
          </p:cNvSpPr>
          <p:nvPr>
            <p:ph type="ftr" sz="quarter" idx="11"/>
          </p:nvPr>
        </p:nvSpPr>
        <p:spPr/>
        <p:txBody>
          <a:bodyPr/>
          <a:lstStyle>
            <a:extLst/>
          </a:lstStyle>
          <a:p>
            <a:endParaRPr lang="it-IT"/>
          </a:p>
        </p:txBody>
      </p:sp>
      <p:sp>
        <p:nvSpPr>
          <p:cNvPr id="9" name="Segnaposto numero diapositiva 8"/>
          <p:cNvSpPr>
            <a:spLocks noGrp="1"/>
          </p:cNvSpPr>
          <p:nvPr>
            <p:ph type="sldNum" sz="quarter" idx="12"/>
          </p:nvPr>
        </p:nvSpPr>
        <p:spPr/>
        <p:txBody>
          <a:bodyPr/>
          <a:lstStyle>
            <a:extLst/>
          </a:lstStyle>
          <a:p>
            <a:fld id="{BA229D9B-AB2C-4BED-8393-1D21F71EC5CC}" type="slidenum">
              <a:rPr lang="it-IT" smtClean="0"/>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a:xfrm>
            <a:off x="457200" y="320040"/>
            <a:ext cx="7242048" cy="1143000"/>
          </a:xfrm>
        </p:spPr>
        <p:txBody>
          <a:bodyPr/>
          <a:lstStyle>
            <a:extLst/>
          </a:lstStyle>
          <a:p>
            <a:r>
              <a:rPr kumimoji="0" lang="it-IT" smtClean="0"/>
              <a:t>Fare clic per modificare lo stile del titolo</a:t>
            </a:r>
            <a:endParaRPr kumimoji="0" lang="en-US"/>
          </a:p>
        </p:txBody>
      </p:sp>
      <p:sp>
        <p:nvSpPr>
          <p:cNvPr id="3" name="Segnaposto data 2"/>
          <p:cNvSpPr>
            <a:spLocks noGrp="1"/>
          </p:cNvSpPr>
          <p:nvPr>
            <p:ph type="dt" sz="half" idx="10"/>
          </p:nvPr>
        </p:nvSpPr>
        <p:spPr/>
        <p:txBody>
          <a:bodyPr/>
          <a:lstStyle>
            <a:extLst/>
          </a:lstStyle>
          <a:p>
            <a:fld id="{0E434709-4954-4365-8EAD-16A5407EF290}" type="datetimeFigureOut">
              <a:rPr lang="it-IT" smtClean="0"/>
              <a:t>06/01/2019</a:t>
            </a:fld>
            <a:endParaRPr lang="it-IT"/>
          </a:p>
        </p:txBody>
      </p:sp>
      <p:sp>
        <p:nvSpPr>
          <p:cNvPr id="4" name="Segnaposto piè di pagina 3"/>
          <p:cNvSpPr>
            <a:spLocks noGrp="1"/>
          </p:cNvSpPr>
          <p:nvPr>
            <p:ph type="ftr" sz="quarter" idx="11"/>
          </p:nvPr>
        </p:nvSpPr>
        <p:spPr/>
        <p:txBody>
          <a:bodyPr/>
          <a:lstStyle>
            <a:extLst/>
          </a:lstStyle>
          <a:p>
            <a:endParaRPr lang="it-IT"/>
          </a:p>
        </p:txBody>
      </p:sp>
      <p:sp>
        <p:nvSpPr>
          <p:cNvPr id="5" name="Segnaposto numero diapositiva 4"/>
          <p:cNvSpPr>
            <a:spLocks noGrp="1"/>
          </p:cNvSpPr>
          <p:nvPr>
            <p:ph type="sldNum" sz="quarter" idx="12"/>
          </p:nvPr>
        </p:nvSpPr>
        <p:spPr/>
        <p:txBody>
          <a:bodyPr/>
          <a:lstStyle>
            <a:extLst/>
          </a:lstStyle>
          <a:p>
            <a:fld id="{BA229D9B-AB2C-4BED-8393-1D21F71EC5CC}" type="slidenum">
              <a:rPr lang="it-IT" smtClean="0"/>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lvl1pPr>
              <a:defRPr>
                <a:solidFill>
                  <a:schemeClr val="tx2"/>
                </a:solidFill>
              </a:defRPr>
            </a:lvl1pPr>
            <a:extLst/>
          </a:lstStyle>
          <a:p>
            <a:fld id="{0E434709-4954-4365-8EAD-16A5407EF290}" type="datetimeFigureOut">
              <a:rPr lang="it-IT" smtClean="0"/>
              <a:t>06/01/2019</a:t>
            </a:fld>
            <a:endParaRPr lang="it-IT"/>
          </a:p>
        </p:txBody>
      </p:sp>
      <p:sp>
        <p:nvSpPr>
          <p:cNvPr id="3" name="Segnaposto piè di pagina 2"/>
          <p:cNvSpPr>
            <a:spLocks noGrp="1"/>
          </p:cNvSpPr>
          <p:nvPr>
            <p:ph type="ftr" sz="quarter" idx="11"/>
          </p:nvPr>
        </p:nvSpPr>
        <p:spPr/>
        <p:txBody>
          <a:bodyPr/>
          <a:lstStyle>
            <a:lvl1pPr>
              <a:defRPr>
                <a:solidFill>
                  <a:schemeClr val="tx2"/>
                </a:solidFill>
              </a:defRPr>
            </a:lvl1pPr>
            <a:extLst/>
          </a:lstStyle>
          <a:p>
            <a:endParaRPr lang="it-IT"/>
          </a:p>
        </p:txBody>
      </p:sp>
      <p:sp>
        <p:nvSpPr>
          <p:cNvPr id="4" name="Segnaposto numero diapositiva 3"/>
          <p:cNvSpPr>
            <a:spLocks noGrp="1"/>
          </p:cNvSpPr>
          <p:nvPr>
            <p:ph type="sldNum" sz="quarter" idx="12"/>
          </p:nvPr>
        </p:nvSpPr>
        <p:spPr/>
        <p:txBody>
          <a:bodyPr/>
          <a:lstStyle>
            <a:extLst/>
          </a:lstStyle>
          <a:p>
            <a:fld id="{BA229D9B-AB2C-4BED-8393-1D21F71EC5CC}" type="slidenum">
              <a:rPr lang="it-IT" smtClean="0"/>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it-IT" smtClean="0"/>
              <a:t>Fare clic per modificare lo stile del titolo</a:t>
            </a:r>
            <a:endParaRPr kumimoji="0" lang="en-US"/>
          </a:p>
        </p:txBody>
      </p:sp>
      <p:sp>
        <p:nvSpPr>
          <p:cNvPr id="3" name="Segnaposto testo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it-IT" smtClean="0"/>
              <a:t>Fare clic per modificare stili del testo dello schema</a:t>
            </a:r>
          </a:p>
        </p:txBody>
      </p:sp>
      <p:sp>
        <p:nvSpPr>
          <p:cNvPr id="4" name="Segnaposto contenuto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5" name="Segnaposto data 4"/>
          <p:cNvSpPr>
            <a:spLocks noGrp="1"/>
          </p:cNvSpPr>
          <p:nvPr>
            <p:ph type="dt" sz="half" idx="10"/>
          </p:nvPr>
        </p:nvSpPr>
        <p:spPr/>
        <p:txBody>
          <a:bodyPr/>
          <a:lstStyle>
            <a:extLst/>
          </a:lstStyle>
          <a:p>
            <a:fld id="{0E434709-4954-4365-8EAD-16A5407EF290}" type="datetimeFigureOut">
              <a:rPr lang="it-IT" smtClean="0"/>
              <a:t>06/01/2019</a:t>
            </a:fld>
            <a:endParaRPr lang="it-IT"/>
          </a:p>
        </p:txBody>
      </p:sp>
      <p:sp>
        <p:nvSpPr>
          <p:cNvPr id="6" name="Segnaposto piè di pagina 5"/>
          <p:cNvSpPr>
            <a:spLocks noGrp="1"/>
          </p:cNvSpPr>
          <p:nvPr>
            <p:ph type="ftr" sz="quarter" idx="11"/>
          </p:nvPr>
        </p:nvSpPr>
        <p:spPr/>
        <p:txBody>
          <a:bodyPr/>
          <a:lstStyle>
            <a:extLst/>
          </a:lstStyle>
          <a:p>
            <a:endParaRPr lang="it-IT"/>
          </a:p>
        </p:txBody>
      </p:sp>
      <p:sp>
        <p:nvSpPr>
          <p:cNvPr id="7" name="Segnaposto numero diapositiva 6"/>
          <p:cNvSpPr>
            <a:spLocks noGrp="1"/>
          </p:cNvSpPr>
          <p:nvPr>
            <p:ph type="sldNum" sz="quarter" idx="12"/>
          </p:nvPr>
        </p:nvSpPr>
        <p:spPr/>
        <p:txBody>
          <a:bodyPr/>
          <a:lstStyle>
            <a:extLst/>
          </a:lstStyle>
          <a:p>
            <a:fld id="{BA229D9B-AB2C-4BED-8393-1D21F71EC5CC}" type="slidenum">
              <a:rPr lang="it-IT" smtClean="0"/>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bg>
      <p:bgRef idx="1002">
        <a:schemeClr val="bg2"/>
      </p:bgRef>
    </p:bg>
    <p:spTree>
      <p:nvGrpSpPr>
        <p:cNvPr id="1" name=""/>
        <p:cNvGrpSpPr/>
        <p:nvPr/>
      </p:nvGrpSpPr>
      <p:grpSpPr>
        <a:xfrm>
          <a:off x="0" y="0"/>
          <a:ext cx="0" cy="0"/>
          <a:chOff x="0" y="0"/>
          <a:chExt cx="0" cy="0"/>
        </a:xfrm>
      </p:grpSpPr>
      <p:sp>
        <p:nvSpPr>
          <p:cNvPr id="8" name="Rettangolo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ttangolo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olo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it-IT" smtClean="0"/>
              <a:t>Fare clic per modificare lo stile del titolo</a:t>
            </a:r>
            <a:endParaRPr kumimoji="0" lang="en-US" dirty="0"/>
          </a:p>
        </p:txBody>
      </p:sp>
      <p:sp>
        <p:nvSpPr>
          <p:cNvPr id="4" name="Segnaposto testo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it-IT" smtClean="0"/>
              <a:t>Fare clic per modificare stili del testo dello schema</a:t>
            </a:r>
          </a:p>
        </p:txBody>
      </p:sp>
      <p:sp>
        <p:nvSpPr>
          <p:cNvPr id="5" name="Segnaposto data 4"/>
          <p:cNvSpPr>
            <a:spLocks noGrp="1"/>
          </p:cNvSpPr>
          <p:nvPr>
            <p:ph type="dt" sz="half" idx="10"/>
          </p:nvPr>
        </p:nvSpPr>
        <p:spPr/>
        <p:txBody>
          <a:bodyPr/>
          <a:lstStyle>
            <a:extLst/>
          </a:lstStyle>
          <a:p>
            <a:fld id="{0E434709-4954-4365-8EAD-16A5407EF290}" type="datetimeFigureOut">
              <a:rPr lang="it-IT" smtClean="0"/>
              <a:t>06/01/2019</a:t>
            </a:fld>
            <a:endParaRPr lang="it-IT"/>
          </a:p>
        </p:txBody>
      </p:sp>
      <p:sp>
        <p:nvSpPr>
          <p:cNvPr id="6" name="Segnaposto piè di pagina 5"/>
          <p:cNvSpPr>
            <a:spLocks noGrp="1"/>
          </p:cNvSpPr>
          <p:nvPr>
            <p:ph type="ftr" sz="quarter" idx="11"/>
          </p:nvPr>
        </p:nvSpPr>
        <p:spPr/>
        <p:txBody>
          <a:bodyPr/>
          <a:lstStyle>
            <a:extLst/>
          </a:lstStyle>
          <a:p>
            <a:endParaRPr lang="it-IT"/>
          </a:p>
        </p:txBody>
      </p:sp>
      <p:sp>
        <p:nvSpPr>
          <p:cNvPr id="7" name="Segnaposto numero diapositiva 6"/>
          <p:cNvSpPr>
            <a:spLocks noGrp="1"/>
          </p:cNvSpPr>
          <p:nvPr>
            <p:ph type="sldNum" sz="quarter" idx="12"/>
          </p:nvPr>
        </p:nvSpPr>
        <p:spPr/>
        <p:txBody>
          <a:bodyPr/>
          <a:lstStyle>
            <a:extLst/>
          </a:lstStyle>
          <a:p>
            <a:fld id="{BA229D9B-AB2C-4BED-8393-1D21F71EC5CC}" type="slidenum">
              <a:rPr lang="it-IT" smtClean="0"/>
              <a:t>‹N›</a:t>
            </a:fld>
            <a:endParaRPr lang="it-IT"/>
          </a:p>
        </p:txBody>
      </p:sp>
      <p:sp>
        <p:nvSpPr>
          <p:cNvPr id="10" name="Segnaposto immagine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it-IT" smtClean="0"/>
              <a:t>Fare clic sull'icona per inserire un'immagine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ttangolo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Segnaposto titolo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it-IT" smtClean="0"/>
              <a:t>Fare clic per modificare lo stile del titolo</a:t>
            </a:r>
            <a:endParaRPr kumimoji="0" lang="en-US"/>
          </a:p>
        </p:txBody>
      </p:sp>
      <p:sp>
        <p:nvSpPr>
          <p:cNvPr id="31" name="Segnaposto testo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it-IT" smtClean="0"/>
              <a:t>Fare clic per modificare stili del testo dello schema</a:t>
            </a:r>
          </a:p>
          <a:p>
            <a:pPr lvl="1" eaLnBrk="1" latinLnBrk="0" hangingPunct="1"/>
            <a:r>
              <a:rPr kumimoji="0" lang="it-IT" smtClean="0"/>
              <a:t>Secondo livello</a:t>
            </a:r>
          </a:p>
          <a:p>
            <a:pPr lvl="2" eaLnBrk="1" latinLnBrk="0" hangingPunct="1"/>
            <a:r>
              <a:rPr kumimoji="0" lang="it-IT" smtClean="0"/>
              <a:t>Terzo livello</a:t>
            </a:r>
          </a:p>
          <a:p>
            <a:pPr lvl="3" eaLnBrk="1" latinLnBrk="0" hangingPunct="1"/>
            <a:r>
              <a:rPr kumimoji="0" lang="it-IT" smtClean="0"/>
              <a:t>Quarto livello</a:t>
            </a:r>
          </a:p>
          <a:p>
            <a:pPr lvl="4" eaLnBrk="1" latinLnBrk="0" hangingPunct="1"/>
            <a:r>
              <a:rPr kumimoji="0" lang="it-IT" smtClean="0"/>
              <a:t>Quinto livello</a:t>
            </a:r>
            <a:endParaRPr kumimoji="0" lang="en-US"/>
          </a:p>
        </p:txBody>
      </p:sp>
      <p:sp>
        <p:nvSpPr>
          <p:cNvPr id="27" name="Segnaposto data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0E434709-4954-4365-8EAD-16A5407EF290}" type="datetimeFigureOut">
              <a:rPr lang="it-IT" smtClean="0"/>
              <a:t>06/01/2019</a:t>
            </a:fld>
            <a:endParaRPr lang="it-IT"/>
          </a:p>
        </p:txBody>
      </p:sp>
      <p:sp>
        <p:nvSpPr>
          <p:cNvPr id="4" name="Segnaposto piè di pagina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it-IT"/>
          </a:p>
        </p:txBody>
      </p:sp>
      <p:sp>
        <p:nvSpPr>
          <p:cNvPr id="16" name="Segnaposto numero diapositiva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BA229D9B-AB2C-4BED-8393-1D21F71EC5CC}" type="slidenum">
              <a:rPr lang="it-IT" smtClean="0"/>
              <a:t>‹N›</a:t>
            </a:fld>
            <a:endParaRPr lang="it-IT"/>
          </a:p>
        </p:txBody>
      </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Autofit/>
          </a:bodyPr>
          <a:lstStyle/>
          <a:p>
            <a:r>
              <a:rPr lang="it-IT" sz="7200" b="1" dirty="0">
                <a:solidFill>
                  <a:srgbClr val="F024BB"/>
                </a:solidFill>
                <a:latin typeface="Algerian" pitchFamily="82" charset="0"/>
              </a:rPr>
              <a:t>Ada </a:t>
            </a:r>
            <a:r>
              <a:rPr lang="it-IT" sz="7200" b="1" dirty="0" err="1">
                <a:solidFill>
                  <a:srgbClr val="F024BB"/>
                </a:solidFill>
                <a:latin typeface="Algerian" pitchFamily="82" charset="0"/>
              </a:rPr>
              <a:t>Lovelace</a:t>
            </a:r>
            <a:endParaRPr lang="it-IT" sz="7200" dirty="0">
              <a:solidFill>
                <a:srgbClr val="F024BB"/>
              </a:solidFill>
              <a:latin typeface="Algerian" pitchFamily="82" charset="0"/>
            </a:endParaRPr>
          </a:p>
        </p:txBody>
      </p:sp>
      <p:pic>
        <p:nvPicPr>
          <p:cNvPr id="5" name="Segnaposto contenuto 4" descr="330px-Ada_Lovelace_portrait.jpg"/>
          <p:cNvPicPr>
            <a:picLocks noGrp="1" noChangeAspect="1"/>
          </p:cNvPicPr>
          <p:nvPr>
            <p:ph idx="1"/>
          </p:nvPr>
        </p:nvPicPr>
        <p:blipFill>
          <a:blip r:embed="rId2" cstate="print"/>
          <a:stretch>
            <a:fillRect/>
          </a:stretch>
        </p:blipFill>
        <p:spPr>
          <a:xfrm>
            <a:off x="2567940" y="1865916"/>
            <a:ext cx="3017520" cy="4334256"/>
          </a:xfrm>
          <a:ln>
            <a:solidFill>
              <a:srgbClr val="F024BB"/>
            </a:solidFill>
          </a:ln>
        </p:spPr>
      </p:pic>
    </p:spTree>
  </p:cSld>
  <p:clrMapOvr>
    <a:masterClrMapping/>
  </p:clrMapOvr>
  <p:transition>
    <p:strips/>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320040"/>
            <a:ext cx="7239000" cy="660688"/>
          </a:xfrm>
        </p:spPr>
        <p:txBody>
          <a:bodyPr/>
          <a:lstStyle/>
          <a:p>
            <a:pPr algn="ctr"/>
            <a:r>
              <a:rPr lang="it-IT" dirty="0" smtClean="0">
                <a:solidFill>
                  <a:srgbClr val="F024BB"/>
                </a:solidFill>
                <a:latin typeface="Algerian" pitchFamily="82" charset="0"/>
              </a:rPr>
              <a:t>Le sue parole</a:t>
            </a:r>
            <a:endParaRPr lang="it-IT" dirty="0">
              <a:solidFill>
                <a:srgbClr val="F024BB"/>
              </a:solidFill>
              <a:latin typeface="Algerian" pitchFamily="82" charset="0"/>
            </a:endParaRPr>
          </a:p>
        </p:txBody>
      </p:sp>
      <p:sp>
        <p:nvSpPr>
          <p:cNvPr id="3" name="Segnaposto contenuto 2"/>
          <p:cNvSpPr>
            <a:spLocks noGrp="1"/>
          </p:cNvSpPr>
          <p:nvPr>
            <p:ph idx="1"/>
          </p:nvPr>
        </p:nvSpPr>
        <p:spPr>
          <a:xfrm>
            <a:off x="457200" y="980728"/>
            <a:ext cx="7239000" cy="5475008"/>
          </a:xfrm>
        </p:spPr>
        <p:txBody>
          <a:bodyPr/>
          <a:lstStyle/>
          <a:p>
            <a:pPr>
              <a:buNone/>
            </a:pPr>
            <a:r>
              <a:rPr lang="it-IT" dirty="0" smtClean="0">
                <a:latin typeface="Blackadder ITC" pitchFamily="82" charset="0"/>
              </a:rPr>
              <a:t>    «</a:t>
            </a:r>
            <a:r>
              <a:rPr lang="it-IT" i="1" dirty="0" smtClean="0">
                <a:latin typeface="Blackadder ITC" pitchFamily="82" charset="0"/>
              </a:rPr>
              <a:t>Io le suggerii di aggiungere delle note alla monografia di </a:t>
            </a:r>
            <a:r>
              <a:rPr lang="it-IT" i="1" dirty="0" err="1" smtClean="0">
                <a:latin typeface="Blackadder ITC" pitchFamily="82" charset="0"/>
              </a:rPr>
              <a:t>Menabrea</a:t>
            </a:r>
            <a:r>
              <a:rPr lang="it-IT" i="1" dirty="0" smtClean="0">
                <a:latin typeface="Blackadder ITC" pitchFamily="82" charset="0"/>
              </a:rPr>
              <a:t>, un'idea che immediatamente fu adottata. Noi discutemmo insieme alle varie illustrazioni che sarebbero state presentate: io ho contribuito molto anche se lei ha dato un suo determinante tocco personale. Così pure, era stato nel lavoro del programma per la macchina, volto a calcolare i numeri di </a:t>
            </a:r>
            <a:r>
              <a:rPr lang="it-IT" i="1" dirty="0" err="1" smtClean="0">
                <a:latin typeface="Blackadder ITC" pitchFamily="82" charset="0"/>
              </a:rPr>
              <a:t>Bernoulli</a:t>
            </a:r>
            <a:r>
              <a:rPr lang="it-IT" i="1" dirty="0" smtClean="0">
                <a:latin typeface="Blackadder ITC" pitchFamily="82" charset="0"/>
              </a:rPr>
              <a:t>, dove la </a:t>
            </a:r>
            <a:r>
              <a:rPr lang="it-IT" i="1" dirty="0" err="1" smtClean="0">
                <a:latin typeface="Blackadder ITC" pitchFamily="82" charset="0"/>
              </a:rPr>
              <a:t>Lovelace</a:t>
            </a:r>
            <a:r>
              <a:rPr lang="it-IT" i="1" dirty="0" smtClean="0">
                <a:latin typeface="Blackadder ITC" pitchFamily="82" charset="0"/>
              </a:rPr>
              <a:t> riuscì anche ad individuare un gravissimo errore compiuto da me.</a:t>
            </a:r>
            <a:r>
              <a:rPr lang="it-IT" dirty="0" smtClean="0">
                <a:latin typeface="Blackadder ITC" pitchFamily="82" charset="0"/>
              </a:rPr>
              <a:t>»</a:t>
            </a:r>
            <a:endParaRPr lang="it-IT" dirty="0">
              <a:latin typeface="Blackadder ITC" pitchFamily="82" charset="0"/>
            </a:endParaRPr>
          </a:p>
        </p:txBody>
      </p:sp>
    </p:spTree>
  </p:cSld>
  <p:clrMapOvr>
    <a:masterClrMapping/>
  </p:clrMapOvr>
  <p:transition>
    <p:wedg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4149080"/>
            <a:ext cx="7239000" cy="2448272"/>
          </a:xfrm>
        </p:spPr>
        <p:txBody>
          <a:bodyPr>
            <a:normAutofit/>
          </a:bodyPr>
          <a:lstStyle/>
          <a:p>
            <a:pPr algn="ctr"/>
            <a:r>
              <a:rPr lang="it-IT" sz="4400" dirty="0" smtClean="0">
                <a:solidFill>
                  <a:srgbClr val="F024BB"/>
                </a:solidFill>
                <a:latin typeface="Algerian" pitchFamily="82" charset="0"/>
              </a:rPr>
              <a:t>Da:</a:t>
            </a:r>
            <a:br>
              <a:rPr lang="it-IT" sz="4400" dirty="0" smtClean="0">
                <a:solidFill>
                  <a:srgbClr val="F024BB"/>
                </a:solidFill>
                <a:latin typeface="Algerian" pitchFamily="82" charset="0"/>
              </a:rPr>
            </a:br>
            <a:r>
              <a:rPr lang="it-IT" sz="2400" dirty="0" smtClean="0">
                <a:solidFill>
                  <a:schemeClr val="tx1"/>
                </a:solidFill>
                <a:latin typeface="Arial" pitchFamily="34" charset="0"/>
              </a:rPr>
              <a:t>fabiana </a:t>
            </a:r>
            <a:r>
              <a:rPr lang="it-IT" sz="2400" dirty="0" err="1" smtClean="0">
                <a:solidFill>
                  <a:schemeClr val="tx1"/>
                </a:solidFill>
                <a:latin typeface="Arial" pitchFamily="34" charset="0"/>
              </a:rPr>
              <a:t>bottigliero</a:t>
            </a:r>
            <a:r>
              <a:rPr lang="it-IT" sz="2400" dirty="0" smtClean="0">
                <a:solidFill>
                  <a:schemeClr val="tx1"/>
                </a:solidFill>
                <a:latin typeface="Arial" pitchFamily="34" charset="0"/>
              </a:rPr>
              <a:t/>
            </a:r>
            <a:br>
              <a:rPr lang="it-IT" sz="2400" dirty="0" smtClean="0">
                <a:solidFill>
                  <a:schemeClr val="tx1"/>
                </a:solidFill>
                <a:latin typeface="Arial" pitchFamily="34" charset="0"/>
              </a:rPr>
            </a:br>
            <a:r>
              <a:rPr lang="it-IT" sz="2400" dirty="0" err="1" smtClean="0">
                <a:solidFill>
                  <a:schemeClr val="tx1"/>
                </a:solidFill>
                <a:latin typeface="Arial" pitchFamily="34" charset="0"/>
              </a:rPr>
              <a:t>carla</a:t>
            </a:r>
            <a:r>
              <a:rPr lang="it-IT" sz="2400" dirty="0" smtClean="0">
                <a:solidFill>
                  <a:schemeClr val="tx1"/>
                </a:solidFill>
                <a:latin typeface="Arial" pitchFamily="34" charset="0"/>
              </a:rPr>
              <a:t> marino</a:t>
            </a:r>
            <a:br>
              <a:rPr lang="it-IT" sz="2400" dirty="0" smtClean="0">
                <a:solidFill>
                  <a:schemeClr val="tx1"/>
                </a:solidFill>
                <a:latin typeface="Arial" pitchFamily="34" charset="0"/>
              </a:rPr>
            </a:br>
            <a:r>
              <a:rPr lang="it-IT" sz="2400" dirty="0" err="1" smtClean="0">
                <a:solidFill>
                  <a:schemeClr val="tx1"/>
                </a:solidFill>
                <a:latin typeface="Arial" pitchFamily="34" charset="0"/>
              </a:rPr>
              <a:t>lia</a:t>
            </a:r>
            <a:r>
              <a:rPr lang="it-IT" sz="2400" dirty="0" smtClean="0">
                <a:solidFill>
                  <a:schemeClr val="tx1"/>
                </a:solidFill>
                <a:latin typeface="Arial" pitchFamily="34" charset="0"/>
              </a:rPr>
              <a:t> </a:t>
            </a:r>
            <a:r>
              <a:rPr lang="it-IT" sz="2400" dirty="0" err="1" smtClean="0">
                <a:solidFill>
                  <a:schemeClr val="tx1"/>
                </a:solidFill>
                <a:latin typeface="Arial" pitchFamily="34" charset="0"/>
              </a:rPr>
              <a:t>bottigliero</a:t>
            </a:r>
            <a:r>
              <a:rPr lang="it-IT" sz="2400" dirty="0" smtClean="0">
                <a:solidFill>
                  <a:srgbClr val="F024BB"/>
                </a:solidFill>
                <a:latin typeface="Algerian" pitchFamily="82" charset="0"/>
              </a:rPr>
              <a:t/>
            </a:r>
            <a:br>
              <a:rPr lang="it-IT" sz="2400" dirty="0" smtClean="0">
                <a:solidFill>
                  <a:srgbClr val="F024BB"/>
                </a:solidFill>
                <a:latin typeface="Algerian" pitchFamily="82" charset="0"/>
              </a:rPr>
            </a:br>
            <a:endParaRPr lang="it-IT" sz="2400" dirty="0">
              <a:solidFill>
                <a:srgbClr val="F024BB"/>
              </a:solidFill>
              <a:latin typeface="Algerian" pitchFamily="82" charset="0"/>
            </a:endParaRPr>
          </a:p>
        </p:txBody>
      </p:sp>
      <p:pic>
        <p:nvPicPr>
          <p:cNvPr id="4" name="Segnaposto contenuto 3" descr="download (1).jpg"/>
          <p:cNvPicPr>
            <a:picLocks noGrp="1" noChangeAspect="1"/>
          </p:cNvPicPr>
          <p:nvPr>
            <p:ph idx="1"/>
          </p:nvPr>
        </p:nvPicPr>
        <p:blipFill>
          <a:blip r:embed="rId2" cstate="print"/>
          <a:stretch>
            <a:fillRect/>
          </a:stretch>
        </p:blipFill>
        <p:spPr>
          <a:xfrm>
            <a:off x="1475656" y="0"/>
            <a:ext cx="5400600" cy="3789040"/>
          </a:xfrm>
        </p:spPr>
      </p:pic>
    </p:spTree>
  </p:cSld>
  <p:clrMapOvr>
    <a:masterClrMapping/>
  </p:clrMapOvr>
  <p:transition>
    <p:fade thruBlk="1"/>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ln>
            <a:solidFill>
              <a:srgbClr val="F024BB"/>
            </a:solidFill>
          </a:ln>
        </p:spPr>
        <p:txBody>
          <a:bodyPr>
            <a:normAutofit/>
          </a:bodyPr>
          <a:lstStyle/>
          <a:p>
            <a:r>
              <a:rPr lang="it-IT" sz="5400" dirty="0" smtClean="0">
                <a:solidFill>
                  <a:srgbClr val="F024BB"/>
                </a:solidFill>
                <a:latin typeface="Algerian" pitchFamily="82" charset="0"/>
              </a:rPr>
              <a:t>       biografia</a:t>
            </a:r>
            <a:endParaRPr lang="it-IT" sz="5400" dirty="0">
              <a:solidFill>
                <a:srgbClr val="F024BB"/>
              </a:solidFill>
              <a:latin typeface="Algerian" pitchFamily="82" charset="0"/>
            </a:endParaRPr>
          </a:p>
        </p:txBody>
      </p:sp>
      <p:sp>
        <p:nvSpPr>
          <p:cNvPr id="3" name="Segnaposto contenuto 2"/>
          <p:cNvSpPr>
            <a:spLocks noGrp="1"/>
          </p:cNvSpPr>
          <p:nvPr>
            <p:ph idx="1"/>
          </p:nvPr>
        </p:nvSpPr>
        <p:spPr>
          <a:xfrm>
            <a:off x="0" y="1556792"/>
            <a:ext cx="7994576" cy="5062344"/>
          </a:xfrm>
        </p:spPr>
        <p:txBody>
          <a:bodyPr>
            <a:normAutofit/>
          </a:bodyPr>
          <a:lstStyle/>
          <a:p>
            <a:pPr>
              <a:buNone/>
            </a:pPr>
            <a:r>
              <a:rPr lang="it-IT" sz="2000" b="1" dirty="0" smtClean="0">
                <a:latin typeface="Arial" pitchFamily="34" charset="0"/>
                <a:cs typeface="Arial" pitchFamily="34" charset="0"/>
              </a:rPr>
              <a:t>    Augusta</a:t>
            </a:r>
            <a:r>
              <a:rPr lang="it-IT" sz="2000" b="1" dirty="0" smtClean="0"/>
              <a:t> Ada Byron</a:t>
            </a:r>
            <a:r>
              <a:rPr lang="it-IT" sz="2000" dirty="0" smtClean="0"/>
              <a:t>,nota come </a:t>
            </a:r>
            <a:r>
              <a:rPr lang="it-IT" sz="2000" b="1" dirty="0" smtClean="0"/>
              <a:t>Ada </a:t>
            </a:r>
            <a:r>
              <a:rPr lang="it-IT" sz="2000" b="1" dirty="0" err="1" smtClean="0"/>
              <a:t>Lovelace</a:t>
            </a:r>
            <a:r>
              <a:rPr lang="it-IT" sz="2000" b="1" dirty="0" smtClean="0"/>
              <a:t>,è nata il 10 dicembre 1815,ed è morta il 27novembre 1852.</a:t>
            </a:r>
          </a:p>
          <a:p>
            <a:pPr>
              <a:buNone/>
            </a:pPr>
            <a:r>
              <a:rPr lang="it-IT" sz="2000" dirty="0" smtClean="0"/>
              <a:t>    E’ stata una </a:t>
            </a:r>
            <a:r>
              <a:rPr lang="it-IT" sz="2000" dirty="0" smtClean="0">
                <a:solidFill>
                  <a:srgbClr val="F024BB"/>
                </a:solidFill>
              </a:rPr>
              <a:t>matematica inglese</a:t>
            </a:r>
            <a:r>
              <a:rPr lang="it-IT" sz="2000" dirty="0" smtClean="0"/>
              <a:t>, nota soprattutto per il suo lavoro alla macchina analitica ideata da Charles </a:t>
            </a:r>
            <a:r>
              <a:rPr lang="it-IT" sz="2000" dirty="0" err="1" smtClean="0">
                <a:solidFill>
                  <a:srgbClr val="F024BB"/>
                </a:solidFill>
              </a:rPr>
              <a:t>Babbage</a:t>
            </a:r>
            <a:r>
              <a:rPr lang="it-IT" sz="2000" dirty="0" smtClean="0"/>
              <a:t>. Tra i suoi appunti sulla macchina di </a:t>
            </a:r>
            <a:r>
              <a:rPr lang="it-IT" sz="2000" dirty="0" err="1" smtClean="0"/>
              <a:t>Babbage</a:t>
            </a:r>
            <a:r>
              <a:rPr lang="it-IT" sz="2000" dirty="0" smtClean="0"/>
              <a:t> si rintraccia anche un algoritmo per generare i numeri di </a:t>
            </a:r>
            <a:r>
              <a:rPr lang="it-IT" sz="2000" dirty="0" err="1" smtClean="0"/>
              <a:t>Bernoulli</a:t>
            </a:r>
            <a:r>
              <a:rPr lang="it-IT" sz="2000" dirty="0" smtClean="0"/>
              <a:t>, considerato come il primo algoritmo espressamente inteso per essere elaborato da una macchina, tanto che Ada </a:t>
            </a:r>
            <a:r>
              <a:rPr lang="it-IT" sz="2000" dirty="0" err="1" smtClean="0"/>
              <a:t>Lovelace</a:t>
            </a:r>
            <a:r>
              <a:rPr lang="it-IT" sz="2000" dirty="0" smtClean="0"/>
              <a:t> è spesso ricordata come la prima programmatrice di computer al mondo.</a:t>
            </a:r>
          </a:p>
          <a:p>
            <a:pPr>
              <a:buNone/>
            </a:pPr>
            <a:endParaRPr lang="it-IT" sz="2000" dirty="0"/>
          </a:p>
        </p:txBody>
      </p:sp>
    </p:spTree>
  </p:cSld>
  <p:clrMapOvr>
    <a:masterClrMapping/>
  </p:clrMapOvr>
  <p:transition>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0"/>
            <a:ext cx="7239000" cy="1124744"/>
          </a:xfrm>
        </p:spPr>
        <p:txBody>
          <a:bodyPr>
            <a:normAutofit/>
          </a:bodyPr>
          <a:lstStyle/>
          <a:p>
            <a:pPr algn="ctr"/>
            <a:r>
              <a:rPr lang="it-IT" sz="4800" dirty="0" smtClean="0">
                <a:solidFill>
                  <a:srgbClr val="F024BB"/>
                </a:solidFill>
                <a:latin typeface="Algerian" pitchFamily="82" charset="0"/>
              </a:rPr>
              <a:t>La vita</a:t>
            </a:r>
            <a:endParaRPr lang="it-IT" sz="4800" dirty="0">
              <a:solidFill>
                <a:srgbClr val="F024BB"/>
              </a:solidFill>
              <a:latin typeface="Algerian" pitchFamily="82" charset="0"/>
            </a:endParaRPr>
          </a:p>
        </p:txBody>
      </p:sp>
      <p:sp>
        <p:nvSpPr>
          <p:cNvPr id="3" name="Segnaposto contenuto 2"/>
          <p:cNvSpPr>
            <a:spLocks noGrp="1"/>
          </p:cNvSpPr>
          <p:nvPr>
            <p:ph idx="1"/>
          </p:nvPr>
        </p:nvSpPr>
        <p:spPr>
          <a:xfrm>
            <a:off x="457200" y="1052736"/>
            <a:ext cx="7239000" cy="5112568"/>
          </a:xfrm>
        </p:spPr>
        <p:txBody>
          <a:bodyPr>
            <a:normAutofit fontScale="85000" lnSpcReduction="10000"/>
          </a:bodyPr>
          <a:lstStyle/>
          <a:p>
            <a:pPr>
              <a:buNone/>
            </a:pPr>
            <a:r>
              <a:rPr lang="it-IT" dirty="0" smtClean="0"/>
              <a:t>   Ada fu la sola figlia legittima del poeta Lord Byron e della matematica Anne Isabella </a:t>
            </a:r>
            <a:r>
              <a:rPr lang="it-IT" dirty="0" err="1" smtClean="0"/>
              <a:t>Milbanke</a:t>
            </a:r>
            <a:r>
              <a:rPr lang="it-IT" dirty="0" smtClean="0"/>
              <a:t>. Non conobbe il padre, che lasciò la famiglia quando lei non aveva ancora un anno di vita. Fin da giovane s'interessò alle scienze matematiche, e in particolare al lavoro di </a:t>
            </a:r>
            <a:r>
              <a:rPr lang="it-IT" dirty="0" err="1" smtClean="0"/>
              <a:t>Babbage</a:t>
            </a:r>
            <a:r>
              <a:rPr lang="it-IT" dirty="0" smtClean="0"/>
              <a:t> sulla macchina analitica. Anche se la macchina di </a:t>
            </a:r>
            <a:r>
              <a:rPr lang="it-IT" dirty="0" err="1" smtClean="0"/>
              <a:t>Babbage</a:t>
            </a:r>
            <a:r>
              <a:rPr lang="it-IT" dirty="0" smtClean="0"/>
              <a:t> non fu mai costruita, gli studi della </a:t>
            </a:r>
            <a:r>
              <a:rPr lang="it-IT" dirty="0" err="1" smtClean="0"/>
              <a:t>Lovelace</a:t>
            </a:r>
            <a:r>
              <a:rPr lang="it-IT" dirty="0" smtClean="0"/>
              <a:t> sono importanti per la storia del computer. Ada </a:t>
            </a:r>
            <a:r>
              <a:rPr lang="it-IT" dirty="0" err="1" smtClean="0"/>
              <a:t>Lovelace</a:t>
            </a:r>
            <a:r>
              <a:rPr lang="it-IT" dirty="0" smtClean="0"/>
              <a:t> aveva previsto anche la capacità dei computer di andare al di là del mero calcolo numerico, mentre altri, incluso lo stesso </a:t>
            </a:r>
            <a:r>
              <a:rPr lang="it-IT" dirty="0" err="1" smtClean="0"/>
              <a:t>Babbage</a:t>
            </a:r>
            <a:r>
              <a:rPr lang="it-IT" dirty="0" smtClean="0"/>
              <a:t>, si focalizzavano soltanto su questa capacità.</a:t>
            </a:r>
          </a:p>
          <a:p>
            <a:pPr>
              <a:buNone/>
            </a:pPr>
            <a:r>
              <a:rPr lang="it-IT" dirty="0" smtClean="0"/>
              <a:t>   Il linguaggio di programmazione Ada, il cui sviluppo è stato finanziato dal Dipartimento della Difesa degli Stati Uniti, è così chiamato in suo onore.</a:t>
            </a:r>
          </a:p>
          <a:p>
            <a:pPr>
              <a:buNone/>
            </a:pPr>
            <a:endParaRPr lang="it-IT" dirty="0"/>
          </a:p>
        </p:txBody>
      </p:sp>
    </p:spTree>
  </p:cSld>
  <p:clrMapOvr>
    <a:masterClrMapping/>
  </p:clrMapOvr>
  <p:transition>
    <p:wedg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pic>
        <p:nvPicPr>
          <p:cNvPr id="4" name="Segnaposto contenuto 3" descr="330px-Miniature_of_Ada_Byron.jpg"/>
          <p:cNvPicPr>
            <a:picLocks noGrp="1" noChangeAspect="1"/>
          </p:cNvPicPr>
          <p:nvPr>
            <p:ph idx="1"/>
          </p:nvPr>
        </p:nvPicPr>
        <p:blipFill>
          <a:blip r:embed="rId2" cstate="print"/>
          <a:stretch>
            <a:fillRect/>
          </a:stretch>
        </p:blipFill>
        <p:spPr>
          <a:xfrm>
            <a:off x="1475656" y="260648"/>
            <a:ext cx="4896544" cy="6120680"/>
          </a:xfrm>
        </p:spPr>
      </p:pic>
    </p:spTree>
  </p:cSld>
  <p:clrMapOvr>
    <a:masterClrMapping/>
  </p:clrMapOvr>
  <p:transition>
    <p:newsflash/>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0"/>
            <a:ext cx="7239000" cy="980728"/>
          </a:xfrm>
        </p:spPr>
        <p:txBody>
          <a:bodyPr>
            <a:normAutofit/>
          </a:bodyPr>
          <a:lstStyle/>
          <a:p>
            <a:r>
              <a:rPr lang="it-IT" sz="4000" dirty="0" smtClean="0">
                <a:solidFill>
                  <a:srgbClr val="F024BB"/>
                </a:solidFill>
                <a:latin typeface="Algerian" pitchFamily="82" charset="0"/>
              </a:rPr>
              <a:t>               I primi anni</a:t>
            </a:r>
            <a:endParaRPr lang="it-IT" sz="4000" dirty="0">
              <a:solidFill>
                <a:srgbClr val="F024BB"/>
              </a:solidFill>
              <a:latin typeface="Algerian" pitchFamily="82" charset="0"/>
            </a:endParaRPr>
          </a:p>
        </p:txBody>
      </p:sp>
      <p:sp>
        <p:nvSpPr>
          <p:cNvPr id="3" name="Segnaposto contenuto 2"/>
          <p:cNvSpPr>
            <a:spLocks noGrp="1"/>
          </p:cNvSpPr>
          <p:nvPr>
            <p:ph idx="1"/>
          </p:nvPr>
        </p:nvSpPr>
        <p:spPr>
          <a:xfrm>
            <a:off x="457200" y="980728"/>
            <a:ext cx="7239000" cy="5475008"/>
          </a:xfrm>
        </p:spPr>
        <p:txBody>
          <a:bodyPr>
            <a:normAutofit fontScale="85000" lnSpcReduction="20000"/>
          </a:bodyPr>
          <a:lstStyle/>
          <a:p>
            <a:pPr>
              <a:buNone/>
            </a:pPr>
            <a:r>
              <a:rPr lang="it-IT" dirty="0" smtClean="0"/>
              <a:t>   Il 16 gennaio del 1816 Annabella, per ordine di Byron, lasciò la casa del marito e si trasferì in quella dei suoi genitori a </a:t>
            </a:r>
            <a:r>
              <a:rPr lang="it-IT" dirty="0" err="1" smtClean="0"/>
              <a:t>Kirkby</a:t>
            </a:r>
            <a:r>
              <a:rPr lang="it-IT" dirty="0" smtClean="0"/>
              <a:t> </a:t>
            </a:r>
            <a:r>
              <a:rPr lang="it-IT" dirty="0" err="1" smtClean="0"/>
              <a:t>Mallory</a:t>
            </a:r>
            <a:r>
              <a:rPr lang="it-IT" dirty="0" smtClean="0"/>
              <a:t>, portando con sé la piccola Ada, che aveva appena un mese di vita. Nonostante la legge inglese desse al padre piena custodia dei figli in caso di separazione, Byron non rivendicò i suoi diritti di paternità. Il 21 aprile Byron firmò l'atto di separazione e, sebbene con riluttanza, lasciò per sempre l'Inghilterra alcuni giorni dopo. Byron non ebbe alcuna relazione con sua figlia e morì nel 1824, quando lei aveva solo 9 anni; per Ada la madre fu la sola figura familiare importante. La piccola era spesso malata, fin dalla prima infanzia: all'età di otto anni soffriva di cefalea, che le procurava problemi alla vista. Nel giugno del 1829, a causa del morbillo, rimase paralizzata e costretta a rimanere a letto per quasi un anno. Solo nel 1831 tornò a camminare con l'aiuto di </a:t>
            </a:r>
            <a:r>
              <a:rPr lang="it-IT" smtClean="0"/>
              <a:t>grucce</a:t>
            </a:r>
            <a:r>
              <a:rPr lang="it-IT" smtClean="0"/>
              <a:t>..</a:t>
            </a:r>
            <a:endParaRPr lang="it-IT" dirty="0"/>
          </a:p>
        </p:txBody>
      </p:sp>
    </p:spTree>
  </p:cSld>
  <p:clrMapOvr>
    <a:masterClrMapping/>
  </p:clrMapOvr>
  <p:transition>
    <p:split orient="vert" dir="in"/>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pic>
        <p:nvPicPr>
          <p:cNvPr id="4" name="Segnaposto contenuto 3" descr="Ada_Byron_aged_seventeen_(1832).jpg"/>
          <p:cNvPicPr>
            <a:picLocks noGrp="1" noChangeAspect="1"/>
          </p:cNvPicPr>
          <p:nvPr>
            <p:ph idx="1"/>
          </p:nvPr>
        </p:nvPicPr>
        <p:blipFill>
          <a:blip r:embed="rId2" cstate="print"/>
          <a:stretch>
            <a:fillRect/>
          </a:stretch>
        </p:blipFill>
        <p:spPr>
          <a:xfrm>
            <a:off x="1043608" y="0"/>
            <a:ext cx="6552728" cy="6858000"/>
          </a:xfrm>
        </p:spPr>
      </p:pic>
    </p:spTree>
  </p:cSld>
  <p:clrMapOvr>
    <a:masterClrMapping/>
  </p:clrMapOvr>
  <p:transition>
    <p:circl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pPr algn="ctr"/>
            <a:r>
              <a:rPr lang="it-IT" sz="4800" dirty="0" smtClean="0">
                <a:solidFill>
                  <a:srgbClr val="F024BB"/>
                </a:solidFill>
                <a:latin typeface="Algerian" pitchFamily="82" charset="0"/>
              </a:rPr>
              <a:t>invenzioni</a:t>
            </a:r>
            <a:endParaRPr lang="it-IT" sz="4800" dirty="0">
              <a:solidFill>
                <a:srgbClr val="F024BB"/>
              </a:solidFill>
              <a:latin typeface="Algerian" pitchFamily="82" charset="0"/>
            </a:endParaRPr>
          </a:p>
        </p:txBody>
      </p:sp>
      <p:sp>
        <p:nvSpPr>
          <p:cNvPr id="3" name="Segnaposto contenuto 2"/>
          <p:cNvSpPr>
            <a:spLocks noGrp="1"/>
          </p:cNvSpPr>
          <p:nvPr>
            <p:ph idx="1"/>
          </p:nvPr>
        </p:nvSpPr>
        <p:spPr/>
        <p:txBody>
          <a:bodyPr/>
          <a:lstStyle/>
          <a:p>
            <a:pPr>
              <a:buNone/>
            </a:pPr>
            <a:r>
              <a:rPr lang="it-IT" dirty="0" smtClean="0"/>
              <a:t>Tra i suoi appunti sulla macchina di </a:t>
            </a:r>
            <a:r>
              <a:rPr lang="it-IT" dirty="0" err="1" smtClean="0"/>
              <a:t>Babbage</a:t>
            </a:r>
            <a:r>
              <a:rPr lang="it-IT" dirty="0" smtClean="0"/>
              <a:t> si rintraccia anche un algoritmo per generare i numeri di </a:t>
            </a:r>
            <a:r>
              <a:rPr lang="it-IT" dirty="0" err="1" smtClean="0"/>
              <a:t>Bernoulli</a:t>
            </a:r>
            <a:r>
              <a:rPr lang="it-IT" dirty="0" smtClean="0"/>
              <a:t>, considerato come il primo algoritmo espressamente inteso per essere elaborato da una macchina, tanto che Ada </a:t>
            </a:r>
            <a:r>
              <a:rPr lang="it-IT" dirty="0" err="1" smtClean="0"/>
              <a:t>Lovelace</a:t>
            </a:r>
            <a:r>
              <a:rPr lang="it-IT" dirty="0" smtClean="0"/>
              <a:t> è spesso ricordata come la prima programmatrice di computer al mondo.</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pic>
        <p:nvPicPr>
          <p:cNvPr id="4" name="Segnaposto contenuto 3" descr="02102016_ENIAC_programmers_LA.2e16d0ba.fill-735x490.jpg"/>
          <p:cNvPicPr>
            <a:picLocks noGrp="1" noChangeAspect="1"/>
          </p:cNvPicPr>
          <p:nvPr>
            <p:ph idx="1"/>
          </p:nvPr>
        </p:nvPicPr>
        <p:blipFill>
          <a:blip r:embed="rId2" cstate="print"/>
          <a:stretch>
            <a:fillRect/>
          </a:stretch>
        </p:blipFill>
        <p:spPr>
          <a:xfrm>
            <a:off x="395536" y="764704"/>
            <a:ext cx="7272808" cy="5472608"/>
          </a:xfrm>
        </p:spPr>
      </p:pic>
    </p:spTree>
  </p:cSld>
  <p:clrMapOvr>
    <a:masterClrMapping/>
  </p:clrMapOvr>
  <p:transition>
    <p:diamon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0"/>
            <a:ext cx="7239000" cy="908720"/>
          </a:xfrm>
        </p:spPr>
        <p:txBody>
          <a:bodyPr>
            <a:noAutofit/>
          </a:bodyPr>
          <a:lstStyle/>
          <a:p>
            <a:pPr algn="ctr"/>
            <a:r>
              <a:rPr lang="it-IT" sz="6600" dirty="0" smtClean="0">
                <a:solidFill>
                  <a:srgbClr val="F024BB"/>
                </a:solidFill>
                <a:latin typeface="Algerian" pitchFamily="82" charset="0"/>
              </a:rPr>
              <a:t>La morte</a:t>
            </a:r>
            <a:endParaRPr lang="it-IT" sz="6600" dirty="0">
              <a:solidFill>
                <a:srgbClr val="F024BB"/>
              </a:solidFill>
              <a:latin typeface="Algerian" pitchFamily="82" charset="0"/>
            </a:endParaRPr>
          </a:p>
        </p:txBody>
      </p:sp>
      <p:sp>
        <p:nvSpPr>
          <p:cNvPr id="3" name="Segnaposto contenuto 2"/>
          <p:cNvSpPr>
            <a:spLocks noGrp="1"/>
          </p:cNvSpPr>
          <p:nvPr>
            <p:ph idx="1"/>
          </p:nvPr>
        </p:nvSpPr>
        <p:spPr>
          <a:xfrm>
            <a:off x="467544" y="836712"/>
            <a:ext cx="7228656" cy="5619024"/>
          </a:xfrm>
        </p:spPr>
        <p:txBody>
          <a:bodyPr>
            <a:normAutofit fontScale="85000" lnSpcReduction="10000"/>
          </a:bodyPr>
          <a:lstStyle/>
          <a:p>
            <a:pPr>
              <a:buNone/>
            </a:pPr>
            <a:r>
              <a:rPr lang="it-IT" dirty="0" smtClean="0"/>
              <a:t>    Ada </a:t>
            </a:r>
            <a:r>
              <a:rPr lang="it-IT" dirty="0" err="1" smtClean="0"/>
              <a:t>Lovelace</a:t>
            </a:r>
            <a:r>
              <a:rPr lang="it-IT" dirty="0" smtClean="0"/>
              <a:t> fu colpita da un cancro uterino, con un quadro clinico probabilmente aggravato dai salassi ai quali il medico la </a:t>
            </a:r>
            <a:r>
              <a:rPr lang="it-IT" dirty="0" err="1" smtClean="0"/>
              <a:t>sottoponeva.La</a:t>
            </a:r>
            <a:r>
              <a:rPr lang="it-IT" dirty="0" smtClean="0"/>
              <a:t> sua malattia durò alcuni mesi, nei quali subì il controllo della madre, che tenne lontano da lei amici e confidenti. Precedentemente convinta materialista, subì il suo influsso anche dal punto di vista religioso e fu persuasa a pentirsi della sua precedente condotta di vita e a nominare la madre quale esecutrice testamentaria. Dal 30 agosto del suo ultimo anno di vita perse il contatto con suo marito, dopo avergli confessato qualcosa che lo spinse ad abbandonarla: non è nota la natura di tale confidenza, ma si ipotizza che potesse trattarsi di adulterio. Ada </a:t>
            </a:r>
            <a:r>
              <a:rPr lang="it-IT" dirty="0" err="1" smtClean="0"/>
              <a:t>Lovelace</a:t>
            </a:r>
            <a:r>
              <a:rPr lang="it-IT" dirty="0" smtClean="0"/>
              <a:t> morì il 27 novembre 1852, all'età di 36 anni, e fu seppellita accanto al padre nella chiesa di santa Maria Maddalena ad </a:t>
            </a:r>
            <a:r>
              <a:rPr lang="it-IT" dirty="0" err="1" smtClean="0"/>
              <a:t>Hucknall</a:t>
            </a:r>
            <a:r>
              <a:rPr lang="it-IT" dirty="0" smtClean="0"/>
              <a:t> (nel </a:t>
            </a:r>
            <a:r>
              <a:rPr lang="it-IT" dirty="0" err="1" smtClean="0"/>
              <a:t>Nottinghamshire</a:t>
            </a:r>
            <a:r>
              <a:rPr lang="it-IT" dirty="0" smtClean="0"/>
              <a:t>), dietro sua richiesta.</a:t>
            </a:r>
          </a:p>
          <a:p>
            <a:pPr>
              <a:buNone/>
            </a:pPr>
            <a:endParaRPr lang="it-IT" dirty="0"/>
          </a:p>
        </p:txBody>
      </p:sp>
    </p:spTree>
  </p:cSld>
  <p:clrMapOvr>
    <a:masterClrMapping/>
  </p:clrMapOvr>
  <p:transition>
    <p:dissolv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ito">
  <a:themeElements>
    <a:clrScheme name="Mito">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Mito">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ito">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69</TotalTime>
  <Words>157</Words>
  <Application>Microsoft Office PowerPoint</Application>
  <PresentationFormat>Presentazione su schermo (4:3)</PresentationFormat>
  <Paragraphs>16</Paragraphs>
  <Slides>11</Slides>
  <Notes>0</Notes>
  <HiddenSlides>0</HiddenSlides>
  <MMClips>0</MMClips>
  <ScaleCrop>false</ScaleCrop>
  <HeadingPairs>
    <vt:vector size="4" baseType="variant">
      <vt:variant>
        <vt:lpstr>Tema</vt:lpstr>
      </vt:variant>
      <vt:variant>
        <vt:i4>1</vt:i4>
      </vt:variant>
      <vt:variant>
        <vt:lpstr>Titoli diapositive</vt:lpstr>
      </vt:variant>
      <vt:variant>
        <vt:i4>11</vt:i4>
      </vt:variant>
    </vt:vector>
  </HeadingPairs>
  <TitlesOfParts>
    <vt:vector size="12" baseType="lpstr">
      <vt:lpstr>Mito</vt:lpstr>
      <vt:lpstr>Ada Lovelace</vt:lpstr>
      <vt:lpstr>       biografia</vt:lpstr>
      <vt:lpstr>La vita</vt:lpstr>
      <vt:lpstr>Presentazione standard di PowerPoint</vt:lpstr>
      <vt:lpstr>               I primi anni</vt:lpstr>
      <vt:lpstr>Presentazione standard di PowerPoint</vt:lpstr>
      <vt:lpstr>invenzioni</vt:lpstr>
      <vt:lpstr>Presentazione standard di PowerPoint</vt:lpstr>
      <vt:lpstr>La morte</vt:lpstr>
      <vt:lpstr>Le sue parole</vt:lpstr>
      <vt:lpstr>Da: fabiana bottigliero carla marino lia bottigliero </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Ada Lovelace</dc:title>
  <dc:creator>studentix</dc:creator>
  <cp:lastModifiedBy>acerpc</cp:lastModifiedBy>
  <cp:revision>8</cp:revision>
  <dcterms:created xsi:type="dcterms:W3CDTF">2018-12-12T14:10:23Z</dcterms:created>
  <dcterms:modified xsi:type="dcterms:W3CDTF">2019-01-06T18:00:09Z</dcterms:modified>
</cp:coreProperties>
</file>