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57" r:id="rId3"/>
    <p:sldId id="258" r:id="rId4"/>
    <p:sldId id="259" r:id="rId5"/>
    <p:sldId id="260" r:id="rId6"/>
    <p:sldId id="264" r:id="rId7"/>
    <p:sldId id="261" r:id="rId8"/>
    <p:sldId id="262" r:id="rId9"/>
    <p:sldId id="263" r:id="rId10"/>
  </p:sldIdLst>
  <p:sldSz cx="10080625" cy="7559675" type="screen4x3"/>
  <p:notesSz cx="7559675" cy="106918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5" d="100"/>
          <a:sy n="35" d="100"/>
        </p:scale>
        <p:origin x="-1368" y="-90"/>
      </p:cViewPr>
      <p:guideLst>
        <p:guide orient="horz" pos="2381"/>
        <p:guide pos="31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Segnaposto intestazione 1"/>
          <p:cNvSpPr txBox="1">
            <a:spLocks noGrp="1"/>
          </p:cNvSpPr>
          <p:nvPr>
            <p:ph type="hdr" sz="quarter"/>
          </p:nvPr>
        </p:nvSpPr>
        <p:spPr>
          <a:xfrm>
            <a:off x="0" y="0"/>
            <a:ext cx="3280680" cy="534240"/>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defRPr sz="1400"/>
            </a:pPr>
            <a:endParaRPr lang="it-IT" sz="1400" b="0" i="0" u="none" strike="noStrike" kern="1200">
              <a:ln>
                <a:noFill/>
              </a:ln>
              <a:latin typeface="Arial" pitchFamily="18"/>
              <a:ea typeface="Microsoft YaHei" pitchFamily="2"/>
              <a:cs typeface="Arial" pitchFamily="2"/>
            </a:endParaRPr>
          </a:p>
        </p:txBody>
      </p:sp>
      <p:sp>
        <p:nvSpPr>
          <p:cNvPr id="3" name="Segnaposto data 2"/>
          <p:cNvSpPr txBox="1">
            <a:spLocks noGrp="1"/>
          </p:cNvSpPr>
          <p:nvPr>
            <p:ph type="dt" sz="quarter" idx="1"/>
          </p:nvPr>
        </p:nvSpPr>
        <p:spPr>
          <a:xfrm>
            <a:off x="4278960" y="0"/>
            <a:ext cx="3280680" cy="534240"/>
          </a:xfrm>
          <a:prstGeom prst="rect">
            <a:avLst/>
          </a:prstGeom>
          <a:noFill/>
          <a:ln>
            <a:noFill/>
          </a:ln>
        </p:spPr>
        <p:txBody>
          <a:bodyPr vert="horz" wrap="none" lIns="90000" tIns="45000" rIns="90000" bIns="45000" anchorCtr="0" compatLnSpc="0"/>
          <a:lstStyle/>
          <a:p>
            <a:pPr marL="0" marR="0" lvl="0" indent="0" algn="r" rtl="0" hangingPunct="0">
              <a:lnSpc>
                <a:spcPct val="100000"/>
              </a:lnSpc>
              <a:spcBef>
                <a:spcPts val="0"/>
              </a:spcBef>
              <a:spcAft>
                <a:spcPts val="0"/>
              </a:spcAft>
              <a:buNone/>
              <a:tabLst/>
              <a:defRPr sz="1400"/>
            </a:pPr>
            <a:endParaRPr lang="it-IT" sz="1400" b="0" i="0" u="none" strike="noStrike" kern="1200">
              <a:ln>
                <a:noFill/>
              </a:ln>
              <a:latin typeface="Arial" pitchFamily="18"/>
              <a:ea typeface="Microsoft YaHei" pitchFamily="2"/>
              <a:cs typeface="Arial" pitchFamily="2"/>
            </a:endParaRPr>
          </a:p>
        </p:txBody>
      </p:sp>
      <p:sp>
        <p:nvSpPr>
          <p:cNvPr id="4" name="Segnaposto piè di pagina 3"/>
          <p:cNvSpPr txBox="1">
            <a:spLocks noGrp="1"/>
          </p:cNvSpPr>
          <p:nvPr>
            <p:ph type="ftr" sz="quarter" idx="2"/>
          </p:nvPr>
        </p:nvSpPr>
        <p:spPr>
          <a:xfrm>
            <a:off x="0" y="10157400"/>
            <a:ext cx="3280680" cy="534240"/>
          </a:xfrm>
          <a:prstGeom prst="rect">
            <a:avLst/>
          </a:prstGeom>
          <a:noFill/>
          <a:ln>
            <a:noFill/>
          </a:ln>
        </p:spPr>
        <p:txBody>
          <a:bodyPr vert="horz" wrap="none" lIns="90000" tIns="45000" rIns="90000" bIns="45000" anchor="b" anchorCtr="0" compatLnSpc="0"/>
          <a:lstStyle/>
          <a:p>
            <a:pPr marL="0" marR="0" lvl="0" indent="0" rtl="0" hangingPunct="0">
              <a:lnSpc>
                <a:spcPct val="100000"/>
              </a:lnSpc>
              <a:spcBef>
                <a:spcPts val="0"/>
              </a:spcBef>
              <a:spcAft>
                <a:spcPts val="0"/>
              </a:spcAft>
              <a:buNone/>
              <a:tabLst/>
              <a:defRPr sz="1400"/>
            </a:pPr>
            <a:endParaRPr lang="it-IT" sz="1400" b="0" i="0" u="none" strike="noStrike" kern="1200">
              <a:ln>
                <a:noFill/>
              </a:ln>
              <a:latin typeface="Arial" pitchFamily="18"/>
              <a:ea typeface="Microsoft YaHei" pitchFamily="2"/>
              <a:cs typeface="Arial" pitchFamily="2"/>
            </a:endParaRPr>
          </a:p>
        </p:txBody>
      </p:sp>
      <p:sp>
        <p:nvSpPr>
          <p:cNvPr id="5" name="Segnaposto numero diapositiva 4"/>
          <p:cNvSpPr txBox="1">
            <a:spLocks noGrp="1"/>
          </p:cNvSpPr>
          <p:nvPr>
            <p:ph type="sldNum" sz="quarter" idx="3"/>
          </p:nvPr>
        </p:nvSpPr>
        <p:spPr>
          <a:xfrm>
            <a:off x="4278960" y="10157400"/>
            <a:ext cx="3280680" cy="534240"/>
          </a:xfrm>
          <a:prstGeom prst="rect">
            <a:avLst/>
          </a:prstGeom>
          <a:noFill/>
          <a:ln>
            <a:noFill/>
          </a:ln>
        </p:spPr>
        <p:txBody>
          <a:bodyPr vert="horz" wrap="none" lIns="90000" tIns="45000" rIns="90000" bIns="45000" anchor="b" anchorCtr="0" compatLnSpc="0"/>
          <a:lstStyle/>
          <a:p>
            <a:pPr marL="0" marR="0" lvl="0" indent="0" algn="r" rtl="0" hangingPunct="0">
              <a:lnSpc>
                <a:spcPct val="100000"/>
              </a:lnSpc>
              <a:spcBef>
                <a:spcPts val="0"/>
              </a:spcBef>
              <a:spcAft>
                <a:spcPts val="0"/>
              </a:spcAft>
              <a:buNone/>
              <a:tabLst/>
              <a:defRPr sz="1400"/>
            </a:pPr>
            <a:fld id="{62A1AB07-95D6-498A-B594-56718B1FC3AD}" type="slidenum">
              <a:t>‹N›</a:t>
            </a:fld>
            <a:endParaRPr lang="it-IT" sz="1400" b="0" i="0" u="none" strike="noStrike" kern="1200">
              <a:ln>
                <a:noFill/>
              </a:ln>
              <a:latin typeface="Arial" pitchFamily="18"/>
              <a:ea typeface="Microsoft YaHei" pitchFamily="2"/>
              <a:cs typeface="Arial" pitchFamily="2"/>
            </a:endParaRPr>
          </a:p>
        </p:txBody>
      </p:sp>
    </p:spTree>
    <p:extLst>
      <p:ext uri="{BB962C8B-B14F-4D97-AF65-F5344CB8AC3E}">
        <p14:creationId xmlns:p14="http://schemas.microsoft.com/office/powerpoint/2010/main" val="2160497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idx="2"/>
          </p:nvPr>
        </p:nvSpPr>
        <p:spPr>
          <a:xfrm>
            <a:off x="1107000" y="812520"/>
            <a:ext cx="5345280" cy="4008959"/>
          </a:xfrm>
          <a:prstGeom prst="rect">
            <a:avLst/>
          </a:prstGeom>
          <a:noFill/>
          <a:ln>
            <a:noFill/>
            <a:prstDash val="solid"/>
          </a:ln>
        </p:spPr>
      </p:sp>
      <p:sp>
        <p:nvSpPr>
          <p:cNvPr id="3" name="Segnaposto note 2"/>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it-IT"/>
          </a:p>
        </p:txBody>
      </p:sp>
      <p:sp>
        <p:nvSpPr>
          <p:cNvPr id="4" name="Segnaposto intestazione 3"/>
          <p:cNvSpPr txBox="1">
            <a:spLocks noGrp="1"/>
          </p:cNvSpPr>
          <p:nvPr>
            <p:ph type="hdr" sz="quarter"/>
          </p:nvPr>
        </p:nvSpPr>
        <p:spPr>
          <a:xfrm>
            <a:off x="0" y="0"/>
            <a:ext cx="3280680" cy="534240"/>
          </a:xfrm>
          <a:prstGeom prst="rect">
            <a:avLst/>
          </a:prstGeom>
          <a:noFill/>
          <a:ln>
            <a:noFill/>
          </a:ln>
        </p:spPr>
        <p:txBody>
          <a:bodyPr lIns="0" tIns="0" rIns="0" bIns="0" anchorCtr="0"/>
          <a:lstStyle>
            <a:lvl1pPr lvl="0" rtl="0" hangingPunct="0">
              <a:buNone/>
              <a:tabLst/>
              <a:defRPr lang="it-IT" sz="1400" kern="1200">
                <a:latin typeface="Times New Roman" pitchFamily="18"/>
                <a:ea typeface="Lucida Sans Unicode" pitchFamily="2"/>
                <a:cs typeface="Tahoma" pitchFamily="2"/>
              </a:defRPr>
            </a:lvl1pPr>
          </a:lstStyle>
          <a:p>
            <a:pPr lvl="0"/>
            <a:endParaRPr lang="it-IT"/>
          </a:p>
        </p:txBody>
      </p:sp>
      <p:sp>
        <p:nvSpPr>
          <p:cNvPr id="5" name="Segnaposto data 4"/>
          <p:cNvSpPr txBox="1">
            <a:spLocks noGrp="1"/>
          </p:cNvSpPr>
          <p:nvPr>
            <p:ph type="dt" idx="1"/>
          </p:nvPr>
        </p:nvSpPr>
        <p:spPr>
          <a:xfrm>
            <a:off x="4278960" y="0"/>
            <a:ext cx="3280680" cy="534240"/>
          </a:xfrm>
          <a:prstGeom prst="rect">
            <a:avLst/>
          </a:prstGeom>
          <a:noFill/>
          <a:ln>
            <a:noFill/>
          </a:ln>
        </p:spPr>
        <p:txBody>
          <a:bodyPr lIns="0" tIns="0" rIns="0" bIns="0" anchorCtr="0"/>
          <a:lstStyle>
            <a:lvl1pPr lvl="0" algn="r" rtl="0" hangingPunct="0">
              <a:buNone/>
              <a:tabLst/>
              <a:defRPr lang="it-IT" sz="1400" kern="1200">
                <a:latin typeface="Times New Roman" pitchFamily="18"/>
                <a:ea typeface="Lucida Sans Unicode" pitchFamily="2"/>
                <a:cs typeface="Tahoma" pitchFamily="2"/>
              </a:defRPr>
            </a:lvl1pPr>
          </a:lstStyle>
          <a:p>
            <a:pPr lvl="0"/>
            <a:endParaRPr lang="it-IT"/>
          </a:p>
        </p:txBody>
      </p:sp>
      <p:sp>
        <p:nvSpPr>
          <p:cNvPr id="6" name="Segnaposto piè di pagina 5"/>
          <p:cNvSpPr txBox="1">
            <a:spLocks noGrp="1"/>
          </p:cNvSpPr>
          <p:nvPr>
            <p:ph type="ftr" sz="quarter" idx="4"/>
          </p:nvPr>
        </p:nvSpPr>
        <p:spPr>
          <a:xfrm>
            <a:off x="0" y="10157400"/>
            <a:ext cx="3280680" cy="534240"/>
          </a:xfrm>
          <a:prstGeom prst="rect">
            <a:avLst/>
          </a:prstGeom>
          <a:noFill/>
          <a:ln>
            <a:noFill/>
          </a:ln>
        </p:spPr>
        <p:txBody>
          <a:bodyPr lIns="0" tIns="0" rIns="0" bIns="0" anchor="b" anchorCtr="0"/>
          <a:lstStyle>
            <a:lvl1pPr lvl="0" rtl="0" hangingPunct="0">
              <a:buNone/>
              <a:tabLst/>
              <a:defRPr lang="it-IT" sz="1400" kern="1200">
                <a:latin typeface="Times New Roman" pitchFamily="18"/>
                <a:ea typeface="Lucida Sans Unicode" pitchFamily="2"/>
                <a:cs typeface="Tahoma" pitchFamily="2"/>
              </a:defRPr>
            </a:lvl1pPr>
          </a:lstStyle>
          <a:p>
            <a:pPr lvl="0"/>
            <a:endParaRPr lang="it-IT"/>
          </a:p>
        </p:txBody>
      </p:sp>
      <p:sp>
        <p:nvSpPr>
          <p:cNvPr id="7" name="Segnaposto numero diapositiva 6"/>
          <p:cNvSpPr txBox="1">
            <a:spLocks noGrp="1"/>
          </p:cNvSpPr>
          <p:nvPr>
            <p:ph type="sldNum" sz="quarter" idx="5"/>
          </p:nvPr>
        </p:nvSpPr>
        <p:spPr>
          <a:xfrm>
            <a:off x="4278960" y="10157400"/>
            <a:ext cx="3280680" cy="534240"/>
          </a:xfrm>
          <a:prstGeom prst="rect">
            <a:avLst/>
          </a:prstGeom>
          <a:noFill/>
          <a:ln>
            <a:noFill/>
          </a:ln>
        </p:spPr>
        <p:txBody>
          <a:bodyPr lIns="0" tIns="0" rIns="0" bIns="0" anchor="b" anchorCtr="0"/>
          <a:lstStyle>
            <a:lvl1pPr lvl="0" algn="r" rtl="0" hangingPunct="0">
              <a:buNone/>
              <a:tabLst/>
              <a:defRPr lang="it-IT" sz="1400" kern="1200">
                <a:latin typeface="Times New Roman" pitchFamily="18"/>
                <a:ea typeface="Lucida Sans Unicode" pitchFamily="2"/>
                <a:cs typeface="Tahoma" pitchFamily="2"/>
              </a:defRPr>
            </a:lvl1pPr>
          </a:lstStyle>
          <a:p>
            <a:pPr lvl="0"/>
            <a:fld id="{89139DAD-5CCB-44E3-A40A-8BE2C3B2745B}" type="slidenum">
              <a:t>‹N›</a:t>
            </a:fld>
            <a:endParaRPr lang="it-IT"/>
          </a:p>
        </p:txBody>
      </p:sp>
    </p:spTree>
    <p:extLst>
      <p:ext uri="{BB962C8B-B14F-4D97-AF65-F5344CB8AC3E}">
        <p14:creationId xmlns:p14="http://schemas.microsoft.com/office/powerpoint/2010/main" val="1337564688"/>
      </p:ext>
    </p:extLst>
  </p:cSld>
  <p:clrMap bg1="lt1" tx1="dk1" bg2="lt2" tx2="dk2" accent1="accent1" accent2="accent2" accent3="accent3" accent4="accent4" accent5="accent5" accent6="accent6" hlink="hlink" folHlink="folHlink"/>
  <p:notesStyle>
    <a:lvl1pPr marL="216000" marR="0" indent="-216000" rtl="0" hangingPunct="0">
      <a:tabLst/>
      <a:defRPr lang="it-IT" sz="2000" b="0" i="0" u="none" strike="noStrike" kern="1200">
        <a:ln>
          <a:noFill/>
        </a:ln>
        <a:latin typeface="Arial" pitchFamily="18"/>
        <a:ea typeface="Microsoft YaHei" pitchFamily="2"/>
        <a:cs typeface="Ari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Segnaposto note 2"/>
          <p:cNvSpPr txBox="1">
            <a:spLocks noGrp="1"/>
          </p:cNvSpPr>
          <p:nvPr>
            <p:ph type="body" sz="quarter" idx="1"/>
          </p:nvPr>
        </p:nvSpPr>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755650" y="2347913"/>
            <a:ext cx="8569325" cy="1620837"/>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512888" y="4283075"/>
            <a:ext cx="7056437" cy="193198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lvl="0"/>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C7DFCB08-A405-4500-83CB-E163931F792B}" type="slidenum">
              <a:t>‹N›</a:t>
            </a:fld>
            <a:endParaRPr lang="it-IT"/>
          </a:p>
        </p:txBody>
      </p:sp>
    </p:spTree>
    <p:extLst>
      <p:ext uri="{BB962C8B-B14F-4D97-AF65-F5344CB8AC3E}">
        <p14:creationId xmlns:p14="http://schemas.microsoft.com/office/powerpoint/2010/main" val="41183725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lvl="0"/>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1292C365-0D72-46E2-B298-6A1316D1579F}" type="slidenum">
              <a:t>‹N›</a:t>
            </a:fld>
            <a:endParaRPr lang="it-IT"/>
          </a:p>
        </p:txBody>
      </p:sp>
    </p:spTree>
    <p:extLst>
      <p:ext uri="{BB962C8B-B14F-4D97-AF65-F5344CB8AC3E}">
        <p14:creationId xmlns:p14="http://schemas.microsoft.com/office/powerpoint/2010/main" val="6462342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7308850" y="301625"/>
            <a:ext cx="2266950" cy="645636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503238" y="301625"/>
            <a:ext cx="6653212" cy="645636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lvl="0"/>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55BB17EF-FE80-438F-8625-EBC1515A2DB9}" type="slidenum">
              <a:t>‹N›</a:t>
            </a:fld>
            <a:endParaRPr lang="it-IT"/>
          </a:p>
        </p:txBody>
      </p:sp>
    </p:spTree>
    <p:extLst>
      <p:ext uri="{BB962C8B-B14F-4D97-AF65-F5344CB8AC3E}">
        <p14:creationId xmlns:p14="http://schemas.microsoft.com/office/powerpoint/2010/main" val="18346148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lvl="0"/>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C4CC4762-5F03-42B9-84E1-B50468824978}" type="slidenum">
              <a:t>‹N›</a:t>
            </a:fld>
            <a:endParaRPr lang="it-IT"/>
          </a:p>
        </p:txBody>
      </p:sp>
    </p:spTree>
    <p:extLst>
      <p:ext uri="{BB962C8B-B14F-4D97-AF65-F5344CB8AC3E}">
        <p14:creationId xmlns:p14="http://schemas.microsoft.com/office/powerpoint/2010/main" val="13383706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96925" y="4857750"/>
            <a:ext cx="8567738" cy="15017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96925" y="3203575"/>
            <a:ext cx="8567738"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lvl="0"/>
            <a:endParaRPr lang="it-IT"/>
          </a:p>
        </p:txBody>
      </p:sp>
      <p:sp>
        <p:nvSpPr>
          <p:cNvPr id="5" name="Segnaposto piè di pagina 4"/>
          <p:cNvSpPr>
            <a:spLocks noGrp="1"/>
          </p:cNvSpPr>
          <p:nvPr>
            <p:ph type="ftr" sz="quarter" idx="11"/>
          </p:nvPr>
        </p:nvSpPr>
        <p:spPr/>
        <p:txBody>
          <a:bodyPr/>
          <a:lstStyle/>
          <a:p>
            <a:pPr lvl="0"/>
            <a:endParaRPr lang="it-IT"/>
          </a:p>
        </p:txBody>
      </p:sp>
      <p:sp>
        <p:nvSpPr>
          <p:cNvPr id="6" name="Segnaposto numero diapositiva 5"/>
          <p:cNvSpPr>
            <a:spLocks noGrp="1"/>
          </p:cNvSpPr>
          <p:nvPr>
            <p:ph type="sldNum" sz="quarter" idx="12"/>
          </p:nvPr>
        </p:nvSpPr>
        <p:spPr/>
        <p:txBody>
          <a:bodyPr/>
          <a:lstStyle/>
          <a:p>
            <a:pPr lvl="0"/>
            <a:fld id="{E15E79F7-4205-43FE-9266-AF1A2B225B32}" type="slidenum">
              <a:t>‹N›</a:t>
            </a:fld>
            <a:endParaRPr lang="it-IT"/>
          </a:p>
        </p:txBody>
      </p:sp>
    </p:spTree>
    <p:extLst>
      <p:ext uri="{BB962C8B-B14F-4D97-AF65-F5344CB8AC3E}">
        <p14:creationId xmlns:p14="http://schemas.microsoft.com/office/powerpoint/2010/main" val="31110362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503238" y="1768475"/>
            <a:ext cx="4459287"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5114925" y="1768475"/>
            <a:ext cx="4460875"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lvl="0"/>
            <a:endParaRPr lang="it-IT"/>
          </a:p>
        </p:txBody>
      </p:sp>
      <p:sp>
        <p:nvSpPr>
          <p:cNvPr id="6" name="Segnaposto piè di pagina 5"/>
          <p:cNvSpPr>
            <a:spLocks noGrp="1"/>
          </p:cNvSpPr>
          <p:nvPr>
            <p:ph type="ftr" sz="quarter" idx="11"/>
          </p:nvPr>
        </p:nvSpPr>
        <p:spPr/>
        <p:txBody>
          <a:bodyPr/>
          <a:lstStyle/>
          <a:p>
            <a:pPr lvl="0"/>
            <a:endParaRPr lang="it-IT"/>
          </a:p>
        </p:txBody>
      </p:sp>
      <p:sp>
        <p:nvSpPr>
          <p:cNvPr id="7" name="Segnaposto numero diapositiva 6"/>
          <p:cNvSpPr>
            <a:spLocks noGrp="1"/>
          </p:cNvSpPr>
          <p:nvPr>
            <p:ph type="sldNum" sz="quarter" idx="12"/>
          </p:nvPr>
        </p:nvSpPr>
        <p:spPr/>
        <p:txBody>
          <a:bodyPr/>
          <a:lstStyle/>
          <a:p>
            <a:pPr lvl="0"/>
            <a:fld id="{5049221F-8700-472B-A06B-59667DE46D0C}" type="slidenum">
              <a:t>‹N›</a:t>
            </a:fld>
            <a:endParaRPr lang="it-IT"/>
          </a:p>
        </p:txBody>
      </p:sp>
    </p:spTree>
    <p:extLst>
      <p:ext uri="{BB962C8B-B14F-4D97-AF65-F5344CB8AC3E}">
        <p14:creationId xmlns:p14="http://schemas.microsoft.com/office/powerpoint/2010/main" val="23733201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504825" y="303213"/>
            <a:ext cx="9072563" cy="1258887"/>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lvl="0"/>
            <a:endParaRPr lang="it-IT"/>
          </a:p>
        </p:txBody>
      </p:sp>
      <p:sp>
        <p:nvSpPr>
          <p:cNvPr id="8" name="Segnaposto piè di pagina 7"/>
          <p:cNvSpPr>
            <a:spLocks noGrp="1"/>
          </p:cNvSpPr>
          <p:nvPr>
            <p:ph type="ftr" sz="quarter" idx="11"/>
          </p:nvPr>
        </p:nvSpPr>
        <p:spPr/>
        <p:txBody>
          <a:bodyPr/>
          <a:lstStyle/>
          <a:p>
            <a:pPr lvl="0"/>
            <a:endParaRPr lang="it-IT"/>
          </a:p>
        </p:txBody>
      </p:sp>
      <p:sp>
        <p:nvSpPr>
          <p:cNvPr id="9" name="Segnaposto numero diapositiva 8"/>
          <p:cNvSpPr>
            <a:spLocks noGrp="1"/>
          </p:cNvSpPr>
          <p:nvPr>
            <p:ph type="sldNum" sz="quarter" idx="12"/>
          </p:nvPr>
        </p:nvSpPr>
        <p:spPr/>
        <p:txBody>
          <a:bodyPr/>
          <a:lstStyle/>
          <a:p>
            <a:pPr lvl="0"/>
            <a:fld id="{2D07F9A2-18AA-485E-801F-A26AABF88C9F}" type="slidenum">
              <a:t>‹N›</a:t>
            </a:fld>
            <a:endParaRPr lang="it-IT"/>
          </a:p>
        </p:txBody>
      </p:sp>
    </p:spTree>
    <p:extLst>
      <p:ext uri="{BB962C8B-B14F-4D97-AF65-F5344CB8AC3E}">
        <p14:creationId xmlns:p14="http://schemas.microsoft.com/office/powerpoint/2010/main" val="12174696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lvl="0"/>
            <a:endParaRPr lang="it-IT"/>
          </a:p>
        </p:txBody>
      </p:sp>
      <p:sp>
        <p:nvSpPr>
          <p:cNvPr id="4" name="Segnaposto piè di pagina 3"/>
          <p:cNvSpPr>
            <a:spLocks noGrp="1"/>
          </p:cNvSpPr>
          <p:nvPr>
            <p:ph type="ftr" sz="quarter" idx="11"/>
          </p:nvPr>
        </p:nvSpPr>
        <p:spPr/>
        <p:txBody>
          <a:bodyPr/>
          <a:lstStyle/>
          <a:p>
            <a:pPr lvl="0"/>
            <a:endParaRPr lang="it-IT"/>
          </a:p>
        </p:txBody>
      </p:sp>
      <p:sp>
        <p:nvSpPr>
          <p:cNvPr id="5" name="Segnaposto numero diapositiva 4"/>
          <p:cNvSpPr>
            <a:spLocks noGrp="1"/>
          </p:cNvSpPr>
          <p:nvPr>
            <p:ph type="sldNum" sz="quarter" idx="12"/>
          </p:nvPr>
        </p:nvSpPr>
        <p:spPr/>
        <p:txBody>
          <a:bodyPr/>
          <a:lstStyle/>
          <a:p>
            <a:pPr lvl="0"/>
            <a:fld id="{B99EC8CA-9DE6-4D41-B6E6-7E462E80F4FB}" type="slidenum">
              <a:t>‹N›</a:t>
            </a:fld>
            <a:endParaRPr lang="it-IT"/>
          </a:p>
        </p:txBody>
      </p:sp>
    </p:spTree>
    <p:extLst>
      <p:ext uri="{BB962C8B-B14F-4D97-AF65-F5344CB8AC3E}">
        <p14:creationId xmlns:p14="http://schemas.microsoft.com/office/powerpoint/2010/main" val="6389523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lvl="0"/>
            <a:endParaRPr lang="it-IT"/>
          </a:p>
        </p:txBody>
      </p:sp>
      <p:sp>
        <p:nvSpPr>
          <p:cNvPr id="3" name="Segnaposto piè di pagina 2"/>
          <p:cNvSpPr>
            <a:spLocks noGrp="1"/>
          </p:cNvSpPr>
          <p:nvPr>
            <p:ph type="ftr" sz="quarter" idx="11"/>
          </p:nvPr>
        </p:nvSpPr>
        <p:spPr/>
        <p:txBody>
          <a:bodyPr/>
          <a:lstStyle/>
          <a:p>
            <a:pPr lvl="0"/>
            <a:endParaRPr lang="it-IT"/>
          </a:p>
        </p:txBody>
      </p:sp>
      <p:sp>
        <p:nvSpPr>
          <p:cNvPr id="4" name="Segnaposto numero diapositiva 3"/>
          <p:cNvSpPr>
            <a:spLocks noGrp="1"/>
          </p:cNvSpPr>
          <p:nvPr>
            <p:ph type="sldNum" sz="quarter" idx="12"/>
          </p:nvPr>
        </p:nvSpPr>
        <p:spPr/>
        <p:txBody>
          <a:bodyPr/>
          <a:lstStyle/>
          <a:p>
            <a:pPr lvl="0"/>
            <a:fld id="{0F0504D8-EF7D-4312-983C-0D762B6B0F76}" type="slidenum">
              <a:t>‹N›</a:t>
            </a:fld>
            <a:endParaRPr lang="it-IT"/>
          </a:p>
        </p:txBody>
      </p:sp>
    </p:spTree>
    <p:extLst>
      <p:ext uri="{BB962C8B-B14F-4D97-AF65-F5344CB8AC3E}">
        <p14:creationId xmlns:p14="http://schemas.microsoft.com/office/powerpoint/2010/main" val="12862964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04825" y="301625"/>
            <a:ext cx="3316288" cy="1279525"/>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lvl="0"/>
            <a:endParaRPr lang="it-IT"/>
          </a:p>
        </p:txBody>
      </p:sp>
      <p:sp>
        <p:nvSpPr>
          <p:cNvPr id="6" name="Segnaposto piè di pagina 5"/>
          <p:cNvSpPr>
            <a:spLocks noGrp="1"/>
          </p:cNvSpPr>
          <p:nvPr>
            <p:ph type="ftr" sz="quarter" idx="11"/>
          </p:nvPr>
        </p:nvSpPr>
        <p:spPr/>
        <p:txBody>
          <a:bodyPr/>
          <a:lstStyle/>
          <a:p>
            <a:pPr lvl="0"/>
            <a:endParaRPr lang="it-IT"/>
          </a:p>
        </p:txBody>
      </p:sp>
      <p:sp>
        <p:nvSpPr>
          <p:cNvPr id="7" name="Segnaposto numero diapositiva 6"/>
          <p:cNvSpPr>
            <a:spLocks noGrp="1"/>
          </p:cNvSpPr>
          <p:nvPr>
            <p:ph type="sldNum" sz="quarter" idx="12"/>
          </p:nvPr>
        </p:nvSpPr>
        <p:spPr/>
        <p:txBody>
          <a:bodyPr/>
          <a:lstStyle/>
          <a:p>
            <a:pPr lvl="0"/>
            <a:fld id="{522A49E7-1F78-4C2D-A728-6345E92A248D}" type="slidenum">
              <a:t>‹N›</a:t>
            </a:fld>
            <a:endParaRPr lang="it-IT"/>
          </a:p>
        </p:txBody>
      </p:sp>
    </p:spTree>
    <p:extLst>
      <p:ext uri="{BB962C8B-B14F-4D97-AF65-F5344CB8AC3E}">
        <p14:creationId xmlns:p14="http://schemas.microsoft.com/office/powerpoint/2010/main" val="31254618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976438" y="5291138"/>
            <a:ext cx="6048375" cy="625475"/>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lvl="0"/>
            <a:endParaRPr lang="it-IT"/>
          </a:p>
        </p:txBody>
      </p:sp>
      <p:sp>
        <p:nvSpPr>
          <p:cNvPr id="6" name="Segnaposto piè di pagina 5"/>
          <p:cNvSpPr>
            <a:spLocks noGrp="1"/>
          </p:cNvSpPr>
          <p:nvPr>
            <p:ph type="ftr" sz="quarter" idx="11"/>
          </p:nvPr>
        </p:nvSpPr>
        <p:spPr/>
        <p:txBody>
          <a:bodyPr/>
          <a:lstStyle/>
          <a:p>
            <a:pPr lvl="0"/>
            <a:endParaRPr lang="it-IT"/>
          </a:p>
        </p:txBody>
      </p:sp>
      <p:sp>
        <p:nvSpPr>
          <p:cNvPr id="7" name="Segnaposto numero diapositiva 6"/>
          <p:cNvSpPr>
            <a:spLocks noGrp="1"/>
          </p:cNvSpPr>
          <p:nvPr>
            <p:ph type="sldNum" sz="quarter" idx="12"/>
          </p:nvPr>
        </p:nvSpPr>
        <p:spPr/>
        <p:txBody>
          <a:bodyPr/>
          <a:lstStyle/>
          <a:p>
            <a:pPr lvl="0"/>
            <a:fld id="{02565592-B382-4151-BB3D-EF8FE0D0DE08}" type="slidenum">
              <a:t>‹N›</a:t>
            </a:fld>
            <a:endParaRPr lang="it-IT"/>
          </a:p>
        </p:txBody>
      </p:sp>
    </p:spTree>
    <p:extLst>
      <p:ext uri="{BB962C8B-B14F-4D97-AF65-F5344CB8AC3E}">
        <p14:creationId xmlns:p14="http://schemas.microsoft.com/office/powerpoint/2010/main" val="11664346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Segnaposto titolo 1"/>
          <p:cNvSpPr txBox="1">
            <a:spLocks noGrp="1"/>
          </p:cNvSpPr>
          <p:nvPr>
            <p:ph type="title"/>
          </p:nvPr>
        </p:nvSpPr>
        <p:spPr>
          <a:xfrm>
            <a:off x="503999" y="301320"/>
            <a:ext cx="9071640" cy="126216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it-IT"/>
          </a:p>
        </p:txBody>
      </p:sp>
      <p:sp>
        <p:nvSpPr>
          <p:cNvPr id="3" name="Segnaposto testo 2"/>
          <p:cNvSpPr txBox="1">
            <a:spLocks noGrp="1"/>
          </p:cNvSpPr>
          <p:nvPr>
            <p:ph type="body" idx="1"/>
          </p:nvPr>
        </p:nvSpPr>
        <p:spPr>
          <a:xfrm>
            <a:off x="503999" y="1769040"/>
            <a:ext cx="9071640" cy="4989240"/>
          </a:xfrm>
          <a:prstGeom prst="rect">
            <a:avLst/>
          </a:prstGeom>
          <a:noFill/>
          <a:ln>
            <a:noFill/>
          </a:ln>
        </p:spPr>
        <p:txBody>
          <a:bodyPr lIns="0" tIns="0" rIns="0" bIns="0"/>
          <a:lstStyle>
            <a:defPPr marL="432000" marR="0" lvl="0" indent="-324000">
              <a:spcBef>
                <a:spcPts val="0"/>
              </a:spcBef>
              <a:spcAft>
                <a:spcPts val="1414"/>
              </a:spcAft>
              <a:buSzPct val="45000"/>
              <a:buFont typeface="StarSymbol"/>
              <a:buNone/>
              <a:defRPr lang="it-IT" sz="3200" b="0" i="0" u="none" strike="noStrike" kern="1200">
                <a:ln>
                  <a:noFill/>
                </a:ln>
                <a:latin typeface="Arial" pitchFamily="18"/>
                <a:ea typeface="Microsoft YaHei" pitchFamily="2"/>
                <a:cs typeface="Arial" pitchFamily="2"/>
              </a:defRPr>
            </a:defPPr>
            <a:lvl1pPr marL="432000" marR="0" lvl="0" indent="-324000">
              <a:spcBef>
                <a:spcPts val="0"/>
              </a:spcBef>
              <a:spcAft>
                <a:spcPts val="1414"/>
              </a:spcAft>
              <a:buSzPct val="45000"/>
              <a:buFont typeface="StarSymbol"/>
              <a:buChar char="●"/>
              <a:defRPr lang="it-IT" sz="3200" b="0" i="0" u="none" strike="noStrike" kern="1200">
                <a:ln>
                  <a:noFill/>
                </a:ln>
                <a:latin typeface="Arial" pitchFamily="18"/>
                <a:ea typeface="Microsoft YaHei" pitchFamily="2"/>
                <a:cs typeface="Arial" pitchFamily="2"/>
              </a:defRPr>
            </a:lvl1pPr>
            <a:lvl2pPr marL="864000" marR="0" lvl="1" indent="-324000">
              <a:spcBef>
                <a:spcPts val="0"/>
              </a:spcBef>
              <a:spcAft>
                <a:spcPts val="1134"/>
              </a:spcAft>
              <a:buSzPct val="75000"/>
              <a:buFont typeface="StarSymbol"/>
              <a:buChar char="–"/>
              <a:defRPr lang="it-IT" sz="2800" b="0" i="0" u="none" strike="noStrike" kern="1200">
                <a:ln>
                  <a:noFill/>
                </a:ln>
                <a:latin typeface="Arial" pitchFamily="18"/>
                <a:ea typeface="Microsoft YaHei" pitchFamily="2"/>
                <a:cs typeface="Arial" pitchFamily="2"/>
              </a:defRPr>
            </a:lvl2pPr>
            <a:lvl3pPr marL="1295999" marR="0" lvl="2" indent="-288000">
              <a:spcBef>
                <a:spcPts val="0"/>
              </a:spcBef>
              <a:spcAft>
                <a:spcPts val="850"/>
              </a:spcAft>
              <a:buSzPct val="45000"/>
              <a:buFont typeface="StarSymbol"/>
              <a:buChar char="●"/>
              <a:defRPr lang="it-IT" sz="2400" b="0" i="0" u="none" strike="noStrike" kern="1200">
                <a:ln>
                  <a:noFill/>
                </a:ln>
                <a:latin typeface="Arial" pitchFamily="18"/>
                <a:ea typeface="Microsoft YaHei" pitchFamily="2"/>
                <a:cs typeface="Arial" pitchFamily="2"/>
              </a:defRPr>
            </a:lvl3pPr>
            <a:lvl4pPr marL="1728000" marR="0" lvl="3" indent="-216000">
              <a:spcBef>
                <a:spcPts val="0"/>
              </a:spcBef>
              <a:spcAft>
                <a:spcPts val="567"/>
              </a:spcAft>
              <a:buSzPct val="75000"/>
              <a:buFont typeface="StarSymbol"/>
              <a:buChar char="–"/>
              <a:defRPr lang="it-IT" sz="2000" b="0" i="0" u="none" strike="noStrike" kern="1200">
                <a:ln>
                  <a:noFill/>
                </a:ln>
                <a:latin typeface="Arial" pitchFamily="18"/>
                <a:ea typeface="Microsoft YaHei" pitchFamily="2"/>
                <a:cs typeface="Arial" pitchFamily="2"/>
              </a:defRPr>
            </a:lvl4pPr>
            <a:lvl5pPr marL="2160000" marR="0" lvl="4"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5pPr>
            <a:lvl6pPr marL="2592000" marR="0" lvl="5"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6pPr>
            <a:lvl7pPr marL="3024000" marR="0" lvl="6"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7pPr>
            <a:lvl8pPr marL="3456000" marR="0" lvl="7"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8pPr>
            <a:lvl9pPr marL="3887999" marR="0" lvl="8"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txBox="1">
            <a:spLocks noGrp="1"/>
          </p:cNvSpPr>
          <p:nvPr>
            <p:ph type="dt" sz="half" idx="2"/>
          </p:nvPr>
        </p:nvSpPr>
        <p:spPr>
          <a:xfrm>
            <a:off x="503999" y="6887160"/>
            <a:ext cx="2348280" cy="521280"/>
          </a:xfrm>
          <a:prstGeom prst="rect">
            <a:avLst/>
          </a:prstGeom>
          <a:noFill/>
          <a:ln>
            <a:noFill/>
          </a:ln>
        </p:spPr>
        <p:txBody>
          <a:bodyPr lIns="0" tIns="0" rIns="0" bIns="0" anchorCtr="0"/>
          <a:lstStyle>
            <a:lvl1pPr lvl="0" rtl="0" hangingPunct="0">
              <a:buNone/>
              <a:tabLst/>
              <a:defRPr lang="it-IT" sz="1400" kern="1200">
                <a:latin typeface="Times New Roman" pitchFamily="18"/>
                <a:ea typeface="Lucida Sans Unicode" pitchFamily="2"/>
                <a:cs typeface="Tahoma" pitchFamily="2"/>
              </a:defRPr>
            </a:lvl1pPr>
          </a:lstStyle>
          <a:p>
            <a:pPr lvl="0"/>
            <a:endParaRPr lang="it-IT"/>
          </a:p>
        </p:txBody>
      </p:sp>
      <p:sp>
        <p:nvSpPr>
          <p:cNvPr id="5" name="Segnaposto piè di pagina 4"/>
          <p:cNvSpPr txBox="1">
            <a:spLocks noGrp="1"/>
          </p:cNvSpPr>
          <p:nvPr>
            <p:ph type="ftr" sz="quarter" idx="3"/>
          </p:nvPr>
        </p:nvSpPr>
        <p:spPr>
          <a:xfrm>
            <a:off x="3447360" y="6887160"/>
            <a:ext cx="3195000" cy="521280"/>
          </a:xfrm>
          <a:prstGeom prst="rect">
            <a:avLst/>
          </a:prstGeom>
          <a:noFill/>
          <a:ln>
            <a:noFill/>
          </a:ln>
        </p:spPr>
        <p:txBody>
          <a:bodyPr lIns="0" tIns="0" rIns="0" bIns="0" anchorCtr="0"/>
          <a:lstStyle>
            <a:lvl1pPr lvl="0" algn="ctr" rtl="0" hangingPunct="0">
              <a:buNone/>
              <a:tabLst/>
              <a:defRPr lang="it-IT" sz="1400" kern="1200">
                <a:latin typeface="Times New Roman" pitchFamily="18"/>
                <a:ea typeface="Lucida Sans Unicode" pitchFamily="2"/>
                <a:cs typeface="Tahoma" pitchFamily="2"/>
              </a:defRPr>
            </a:lvl1pPr>
          </a:lstStyle>
          <a:p>
            <a:pPr lvl="0"/>
            <a:endParaRPr lang="it-IT"/>
          </a:p>
        </p:txBody>
      </p:sp>
      <p:sp>
        <p:nvSpPr>
          <p:cNvPr id="6" name="Segnaposto numero diapositiva 5"/>
          <p:cNvSpPr txBox="1">
            <a:spLocks noGrp="1"/>
          </p:cNvSpPr>
          <p:nvPr>
            <p:ph type="sldNum" sz="quarter" idx="4"/>
          </p:nvPr>
        </p:nvSpPr>
        <p:spPr>
          <a:xfrm>
            <a:off x="7227360" y="6887160"/>
            <a:ext cx="2348280" cy="521280"/>
          </a:xfrm>
          <a:prstGeom prst="rect">
            <a:avLst/>
          </a:prstGeom>
          <a:noFill/>
          <a:ln>
            <a:noFill/>
          </a:ln>
        </p:spPr>
        <p:txBody>
          <a:bodyPr lIns="0" tIns="0" rIns="0" bIns="0" anchorCtr="0"/>
          <a:lstStyle>
            <a:lvl1pPr lvl="0" algn="r" rtl="0" hangingPunct="0">
              <a:buNone/>
              <a:tabLst/>
              <a:defRPr lang="it-IT" sz="1400" kern="1200">
                <a:latin typeface="Times New Roman" pitchFamily="18"/>
                <a:ea typeface="Lucida Sans Unicode" pitchFamily="2"/>
                <a:cs typeface="Tahoma" pitchFamily="2"/>
              </a:defRPr>
            </a:lvl1pPr>
          </a:lstStyle>
          <a:p>
            <a:pPr lvl="0"/>
            <a:fld id="{0A56E1C3-A977-498D-A23D-C439B8E997F4}" type="slidenum">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mc:Choice>
    <mc:Fallback>
      <p:transition spd="slow"/>
    </mc:Fallback>
  </mc:AlternateContent>
  <p:txStyles>
    <p:titleStyle>
      <a:lvl1pPr algn="ctr" rtl="0" hangingPunct="0">
        <a:tabLst/>
        <a:defRPr lang="it-IT" sz="4400" b="0" i="0" u="none" strike="noStrike" kern="1200">
          <a:ln>
            <a:noFill/>
          </a:ln>
          <a:latin typeface="Arial" pitchFamily="18"/>
          <a:ea typeface="Microsoft YaHei" pitchFamily="2"/>
          <a:cs typeface="Arial" pitchFamily="2"/>
        </a:defRPr>
      </a:lvl1pPr>
    </p:titleStyle>
    <p:bodyStyle>
      <a:lvl1pPr marL="0" marR="0" indent="0" rtl="0" hangingPunct="0">
        <a:spcBef>
          <a:spcPts val="0"/>
        </a:spcBef>
        <a:spcAft>
          <a:spcPts val="1414"/>
        </a:spcAft>
        <a:tabLst/>
        <a:defRPr lang="it-IT" sz="3200" b="0" i="0" u="none" strike="noStrike" kern="1200">
          <a:ln>
            <a:noFill/>
          </a:ln>
          <a:latin typeface="Arial" pitchFamily="18"/>
          <a:ea typeface="Microsoft YaHei" pitchFamily="2"/>
          <a:cs typeface="Arial" pitchFamily="2"/>
        </a:defRPr>
      </a:lvl1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itolo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it-IT">
                <a:solidFill>
                  <a:srgbClr val="FF00FF"/>
                </a:solidFill>
                <a:effectLst>
                  <a:outerShdw dist="17961" dir="2700000">
                    <a:scrgbClr r="0" g="0" b="0"/>
                  </a:outerShdw>
                </a:effectLst>
                <a:latin typeface="Arial Black" pitchFamily="34"/>
              </a:rPr>
              <a:t>Sophie Germain</a:t>
            </a:r>
          </a:p>
        </p:txBody>
      </p:sp>
      <p:sp>
        <p:nvSpPr>
          <p:cNvPr id="3" name="CasellaDiTesto 2"/>
          <p:cNvSpPr txBox="1"/>
          <p:nvPr/>
        </p:nvSpPr>
        <p:spPr>
          <a:xfrm>
            <a:off x="9360" y="1224000"/>
            <a:ext cx="10172160" cy="4154759"/>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pPr>
            <a:endParaRPr lang="it-IT" sz="1800" b="1" i="0" u="none" strike="noStrike" kern="1200" dirty="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pPr>
            <a:r>
              <a:rPr lang="it-IT" sz="1800" b="1" i="0" u="none" strike="noStrike" kern="1200" dirty="0">
                <a:ln>
                  <a:noFill/>
                </a:ln>
                <a:latin typeface="Arial Black" pitchFamily="34"/>
                <a:ea typeface="Microsoft YaHei" pitchFamily="2"/>
                <a:cs typeface="Arial" pitchFamily="2"/>
              </a:rPr>
              <a:t>Marie-Sophie Germain è stata una matematica francese, nota </a:t>
            </a:r>
            <a:r>
              <a:rPr lang="it-IT" sz="1800" b="1" i="0" u="none" strike="noStrike" kern="1200" dirty="0" smtClean="0">
                <a:ln>
                  <a:noFill/>
                </a:ln>
                <a:latin typeface="Arial Black" pitchFamily="34"/>
                <a:ea typeface="Microsoft YaHei" pitchFamily="2"/>
                <a:cs typeface="Arial" pitchFamily="2"/>
              </a:rPr>
              <a:t>per</a:t>
            </a:r>
          </a:p>
          <a:p>
            <a:pPr marL="0" marR="0" lvl="0" indent="0" rtl="0" hangingPunct="0">
              <a:lnSpc>
                <a:spcPct val="100000"/>
              </a:lnSpc>
              <a:spcBef>
                <a:spcPts val="0"/>
              </a:spcBef>
              <a:spcAft>
                <a:spcPts val="0"/>
              </a:spcAft>
              <a:buNone/>
              <a:tabLst/>
            </a:pPr>
            <a:r>
              <a:rPr lang="it-IT" sz="1800" b="1" i="0" u="none" strike="noStrike" kern="1200" dirty="0" smtClean="0">
                <a:ln>
                  <a:noFill/>
                </a:ln>
                <a:latin typeface="Arial Black" pitchFamily="34"/>
                <a:ea typeface="Microsoft YaHei" pitchFamily="2"/>
                <a:cs typeface="Arial" pitchFamily="2"/>
              </a:rPr>
              <a:t>il </a:t>
            </a:r>
            <a:r>
              <a:rPr lang="it-IT" sz="1800" b="1" i="0" u="none" strike="noStrike" kern="1200" dirty="0">
                <a:ln>
                  <a:noFill/>
                </a:ln>
                <a:latin typeface="Arial Black" pitchFamily="34"/>
                <a:ea typeface="Microsoft YaHei" pitchFamily="2"/>
                <a:cs typeface="Arial" pitchFamily="2"/>
              </a:rPr>
              <a:t>suo lavoro nei campi della teoria dei numeri e di quella dell'elasticità</a:t>
            </a:r>
            <a:r>
              <a:rPr lang="it-IT" sz="1800" b="1" i="0" u="none" strike="noStrike" kern="1200" dirty="0" smtClean="0">
                <a:ln>
                  <a:noFill/>
                </a:ln>
                <a:latin typeface="Arial Black" pitchFamily="34"/>
                <a:ea typeface="Microsoft YaHei" pitchFamily="2"/>
                <a:cs typeface="Arial" pitchFamily="2"/>
              </a:rPr>
              <a:t>.</a:t>
            </a:r>
          </a:p>
          <a:p>
            <a:pPr marL="0" marR="0" lvl="0" indent="0" rtl="0" hangingPunct="0">
              <a:lnSpc>
                <a:spcPct val="100000"/>
              </a:lnSpc>
              <a:spcBef>
                <a:spcPts val="0"/>
              </a:spcBef>
              <a:spcAft>
                <a:spcPts val="0"/>
              </a:spcAft>
              <a:buNone/>
              <a:tabLst/>
            </a:pPr>
            <a:r>
              <a:rPr lang="it-IT" sz="1800" b="1" i="0" u="none" strike="noStrike" kern="1200" dirty="0" smtClean="0">
                <a:ln>
                  <a:noFill/>
                </a:ln>
                <a:latin typeface="Arial Black" pitchFamily="34"/>
                <a:ea typeface="Microsoft YaHei" pitchFamily="2"/>
                <a:cs typeface="Arial" pitchFamily="2"/>
              </a:rPr>
              <a:t>È </a:t>
            </a:r>
            <a:r>
              <a:rPr lang="it-IT" sz="1800" b="1" i="0" u="none" strike="noStrike" kern="1200" dirty="0">
                <a:ln>
                  <a:noFill/>
                </a:ln>
                <a:latin typeface="Arial Black" pitchFamily="34"/>
                <a:ea typeface="Microsoft YaHei" pitchFamily="2"/>
                <a:cs typeface="Arial" pitchFamily="2"/>
              </a:rPr>
              <a:t>attualmente un'icona del femminismo per la battaglia che ha dovuto </a:t>
            </a:r>
            <a:endParaRPr lang="it-IT" sz="1800" b="1"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pPr>
            <a:r>
              <a:rPr lang="it-IT" sz="1800" b="1" i="0" u="none" strike="noStrike" kern="1200" dirty="0" smtClean="0">
                <a:ln>
                  <a:noFill/>
                </a:ln>
                <a:latin typeface="Arial Black" pitchFamily="34"/>
                <a:ea typeface="Microsoft YaHei" pitchFamily="2"/>
                <a:cs typeface="Arial" pitchFamily="2"/>
              </a:rPr>
              <a:t>condurre </a:t>
            </a:r>
            <a:r>
              <a:rPr lang="it-IT" sz="1800" b="1" i="0" u="none" strike="noStrike" kern="1200" dirty="0">
                <a:ln>
                  <a:noFill/>
                </a:ln>
                <a:latin typeface="Arial Black" pitchFamily="34"/>
                <a:ea typeface="Microsoft YaHei" pitchFamily="2"/>
                <a:cs typeface="Arial" pitchFamily="2"/>
              </a:rPr>
              <a:t>contro i pregiudizi sociali e culturali del suo tempo. </a:t>
            </a:r>
            <a:endParaRPr lang="it-IT" sz="1800" b="1"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pPr>
            <a:r>
              <a:rPr lang="it-IT" sz="1800" b="1" i="0" u="none" strike="noStrike" kern="1200" dirty="0" smtClean="0">
                <a:ln>
                  <a:noFill/>
                </a:ln>
                <a:latin typeface="Arial Black" pitchFamily="34"/>
                <a:ea typeface="Microsoft YaHei" pitchFamily="2"/>
                <a:cs typeface="Arial" pitchFamily="2"/>
              </a:rPr>
              <a:t>Per </a:t>
            </a:r>
            <a:r>
              <a:rPr lang="it-IT" sz="1800" b="1" i="0" u="none" strike="noStrike" kern="1200" dirty="0">
                <a:ln>
                  <a:noFill/>
                </a:ln>
                <a:latin typeface="Arial Black" pitchFamily="34"/>
                <a:ea typeface="Microsoft YaHei" pitchFamily="2"/>
                <a:cs typeface="Arial" pitchFamily="2"/>
              </a:rPr>
              <a:t>diversi anni fu costretta a utilizzare uno pseudonimo maschile, </a:t>
            </a:r>
            <a:endParaRPr lang="it-IT" sz="1800" b="1"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pPr>
            <a:r>
              <a:rPr lang="it-IT" sz="1800" b="1" i="0" u="none" strike="noStrike" kern="1200" dirty="0" smtClean="0">
                <a:ln>
                  <a:noFill/>
                </a:ln>
                <a:latin typeface="Arial Black" pitchFamily="34"/>
                <a:ea typeface="Microsoft YaHei" pitchFamily="2"/>
                <a:cs typeface="Arial" pitchFamily="2"/>
              </a:rPr>
              <a:t>Antoine-August </a:t>
            </a:r>
            <a:r>
              <a:rPr lang="it-IT" sz="1800" b="1" i="0" u="none" strike="noStrike" kern="1200" dirty="0">
                <a:ln>
                  <a:noFill/>
                </a:ln>
                <a:latin typeface="Arial Black" pitchFamily="34"/>
                <a:ea typeface="Microsoft YaHei" pitchFamily="2"/>
                <a:cs typeface="Arial" pitchFamily="2"/>
              </a:rPr>
              <a:t>Le </a:t>
            </a:r>
            <a:r>
              <a:rPr lang="it-IT" sz="1800" b="1" i="0" u="none" strike="noStrike" kern="1200" dirty="0" err="1">
                <a:ln>
                  <a:noFill/>
                </a:ln>
                <a:latin typeface="Arial Black" pitchFamily="34"/>
                <a:ea typeface="Microsoft YaHei" pitchFamily="2"/>
                <a:cs typeface="Arial" pitchFamily="2"/>
              </a:rPr>
              <a:t>Blanc</a:t>
            </a:r>
            <a:r>
              <a:rPr lang="it-IT" sz="1800" b="1" i="0" u="none" strike="noStrike" kern="1200" dirty="0">
                <a:ln>
                  <a:noFill/>
                </a:ln>
                <a:latin typeface="Arial Black" pitchFamily="34"/>
                <a:ea typeface="Microsoft YaHei" pitchFamily="2"/>
                <a:cs typeface="Arial" pitchFamily="2"/>
              </a:rPr>
              <a:t>, in quanto all'epoca le donne erano ancora </a:t>
            </a:r>
            <a:r>
              <a:rPr lang="it-IT" sz="1800" b="1" i="0" u="none" strike="noStrike" kern="1200" dirty="0" smtClean="0">
                <a:ln>
                  <a:noFill/>
                </a:ln>
                <a:latin typeface="Arial Black" pitchFamily="34"/>
                <a:ea typeface="Microsoft YaHei" pitchFamily="2"/>
                <a:cs typeface="Arial" pitchFamily="2"/>
              </a:rPr>
              <a:t>escluse</a:t>
            </a:r>
          </a:p>
          <a:p>
            <a:pPr marL="0" marR="0" lvl="0" indent="0" rtl="0" hangingPunct="0">
              <a:lnSpc>
                <a:spcPct val="100000"/>
              </a:lnSpc>
              <a:spcBef>
                <a:spcPts val="0"/>
              </a:spcBef>
              <a:spcAft>
                <a:spcPts val="0"/>
              </a:spcAft>
              <a:buNone/>
              <a:tabLst/>
            </a:pPr>
            <a:r>
              <a:rPr lang="it-IT" sz="1800" b="1" i="0" u="none" strike="noStrike" kern="1200" dirty="0" smtClean="0">
                <a:ln>
                  <a:noFill/>
                </a:ln>
                <a:latin typeface="Arial Black" pitchFamily="34"/>
                <a:ea typeface="Microsoft YaHei" pitchFamily="2"/>
                <a:cs typeface="Arial" pitchFamily="2"/>
              </a:rPr>
              <a:t>dagli </a:t>
            </a:r>
            <a:r>
              <a:rPr lang="it-IT" sz="1800" b="1" i="0" u="none" strike="noStrike" kern="1200" dirty="0">
                <a:ln>
                  <a:noFill/>
                </a:ln>
                <a:latin typeface="Arial Black" pitchFamily="34"/>
                <a:ea typeface="Microsoft YaHei" pitchFamily="2"/>
                <a:cs typeface="Arial" pitchFamily="2"/>
              </a:rPr>
              <a:t>ambienti accademici. Le occorsero diversi anni di lavoro per essere </a:t>
            </a:r>
            <a:endParaRPr lang="it-IT" sz="1800" b="1"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pPr>
            <a:r>
              <a:rPr lang="it-IT" sz="1800" b="1" i="0" u="none" strike="noStrike" kern="1200" dirty="0" smtClean="0">
                <a:ln>
                  <a:noFill/>
                </a:ln>
                <a:latin typeface="Arial Black" pitchFamily="34"/>
                <a:ea typeface="Microsoft YaHei" pitchFamily="2"/>
                <a:cs typeface="Arial" pitchFamily="2"/>
              </a:rPr>
              <a:t>riconosciuta </a:t>
            </a:r>
            <a:r>
              <a:rPr lang="it-IT" sz="1800" b="1" i="0" u="none" strike="noStrike" kern="1200" dirty="0">
                <a:ln>
                  <a:noFill/>
                </a:ln>
                <a:latin typeface="Arial Black" pitchFamily="34"/>
                <a:ea typeface="Microsoft YaHei" pitchFamily="2"/>
                <a:cs typeface="Arial" pitchFamily="2"/>
              </a:rPr>
              <a:t>e apprezzata per i suoi contributi nel campo della matematica</a:t>
            </a:r>
            <a:r>
              <a:rPr lang="it-IT" sz="1800" b="0" i="0" u="none" strike="noStrike" kern="1200" dirty="0">
                <a:ln>
                  <a:noFill/>
                </a:ln>
                <a:latin typeface="Arial" pitchFamily="18"/>
                <a:ea typeface="Microsoft YaHei" pitchFamily="2"/>
                <a:cs typeface="Arial" pitchFamily="2"/>
              </a:rPr>
              <a:t>.</a:t>
            </a:r>
          </a:p>
        </p:txBody>
      </p:sp>
      <p:pic>
        <p:nvPicPr>
          <p:cNvPr id="4" name=""/>
          <p:cNvPicPr>
            <a:picLocks noChangeAspect="1"/>
          </p:cNvPicPr>
          <p:nvPr/>
        </p:nvPicPr>
        <p:blipFill>
          <a:blip r:embed="rId3">
            <a:lum/>
            <a:alphaModFix/>
          </a:blip>
          <a:srcRect/>
          <a:stretch>
            <a:fillRect/>
          </a:stretch>
        </p:blipFill>
        <p:spPr>
          <a:xfrm>
            <a:off x="4031999" y="4320000"/>
            <a:ext cx="2304000" cy="2792880"/>
          </a:xfrm>
          <a:prstGeom prst="rect">
            <a:avLst/>
          </a:prstGeom>
          <a:noFill/>
          <a:ln>
            <a:noFill/>
          </a:ln>
        </p:spPr>
      </p:pic>
    </p:spTree>
  </p:cSld>
  <p:clrMapOvr>
    <a:masterClrMapping/>
  </p:clrMapOvr>
  <p:transition spd="med">
    <p:wheel spokes="1"/>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Titolo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it-IT">
                <a:solidFill>
                  <a:srgbClr val="FF00FF"/>
                </a:solidFill>
                <a:latin typeface="Arial Black" pitchFamily="34"/>
              </a:rPr>
              <a:t>BIOGRAFIA</a:t>
            </a:r>
          </a:p>
        </p:txBody>
      </p:sp>
      <p:sp>
        <p:nvSpPr>
          <p:cNvPr id="3" name="Segnaposto testo 2"/>
          <p:cNvSpPr txBox="1">
            <a:spLocks noGrp="1"/>
          </p:cNvSpPr>
          <p:nvPr>
            <p:ph type="body" idx="4294967295"/>
          </p:nvPr>
        </p:nvSpPr>
        <p:spPr>
          <a:xfrm>
            <a:off x="503999" y="1769040"/>
            <a:ext cx="9071640" cy="5500800"/>
          </a:xfrm>
        </p:spPr>
        <p:txBody>
          <a:bodyPr/>
          <a:lstStyle>
            <a:defPPr marL="432000" marR="0" lvl="0" indent="-324000">
              <a:spcBef>
                <a:spcPts val="0"/>
              </a:spcBef>
              <a:spcAft>
                <a:spcPts val="1414"/>
              </a:spcAft>
              <a:buSzPct val="45000"/>
              <a:buFont typeface="StarSymbol"/>
              <a:buNone/>
              <a:defRPr lang="it-IT" sz="3200" b="0" i="0" u="none" strike="noStrike" kern="1200">
                <a:ln>
                  <a:noFill/>
                </a:ln>
                <a:latin typeface="Arial" pitchFamily="18"/>
                <a:ea typeface="Microsoft YaHei" pitchFamily="2"/>
                <a:cs typeface="Arial" pitchFamily="2"/>
              </a:defRPr>
            </a:defPPr>
            <a:lvl1pPr marL="432000" marR="0" lvl="0" indent="-324000">
              <a:spcBef>
                <a:spcPts val="0"/>
              </a:spcBef>
              <a:spcAft>
                <a:spcPts val="1414"/>
              </a:spcAft>
              <a:buSzPct val="45000"/>
              <a:buFont typeface="StarSymbol"/>
              <a:buChar char="●"/>
              <a:defRPr lang="it-IT" sz="3200" b="0" i="0" u="none" strike="noStrike" kern="1200">
                <a:ln>
                  <a:noFill/>
                </a:ln>
                <a:latin typeface="Arial" pitchFamily="18"/>
                <a:ea typeface="Microsoft YaHei" pitchFamily="2"/>
                <a:cs typeface="Arial" pitchFamily="2"/>
              </a:defRPr>
            </a:lvl1pPr>
            <a:lvl2pPr marL="864000" marR="0" lvl="1" indent="-324000">
              <a:spcBef>
                <a:spcPts val="0"/>
              </a:spcBef>
              <a:spcAft>
                <a:spcPts val="1134"/>
              </a:spcAft>
              <a:buSzPct val="75000"/>
              <a:buFont typeface="StarSymbol"/>
              <a:buChar char="–"/>
              <a:defRPr lang="it-IT" sz="2800" b="0" i="0" u="none" strike="noStrike" kern="1200">
                <a:ln>
                  <a:noFill/>
                </a:ln>
                <a:latin typeface="Arial" pitchFamily="18"/>
                <a:ea typeface="Microsoft YaHei" pitchFamily="2"/>
                <a:cs typeface="Arial" pitchFamily="2"/>
              </a:defRPr>
            </a:lvl2pPr>
            <a:lvl3pPr marL="1295999" marR="0" lvl="2" indent="-288000">
              <a:spcBef>
                <a:spcPts val="0"/>
              </a:spcBef>
              <a:spcAft>
                <a:spcPts val="850"/>
              </a:spcAft>
              <a:buSzPct val="45000"/>
              <a:buFont typeface="StarSymbol"/>
              <a:buChar char="●"/>
              <a:defRPr lang="it-IT" sz="2400" b="0" i="0" u="none" strike="noStrike" kern="1200">
                <a:ln>
                  <a:noFill/>
                </a:ln>
                <a:latin typeface="Arial" pitchFamily="18"/>
                <a:ea typeface="Microsoft YaHei" pitchFamily="2"/>
                <a:cs typeface="Arial" pitchFamily="2"/>
              </a:defRPr>
            </a:lvl3pPr>
            <a:lvl4pPr marL="1728000" marR="0" lvl="3" indent="-216000">
              <a:spcBef>
                <a:spcPts val="0"/>
              </a:spcBef>
              <a:spcAft>
                <a:spcPts val="567"/>
              </a:spcAft>
              <a:buSzPct val="75000"/>
              <a:buFont typeface="StarSymbol"/>
              <a:buChar char="–"/>
              <a:defRPr lang="it-IT" sz="2000" b="0" i="0" u="none" strike="noStrike" kern="1200">
                <a:ln>
                  <a:noFill/>
                </a:ln>
                <a:latin typeface="Arial" pitchFamily="18"/>
                <a:ea typeface="Microsoft YaHei" pitchFamily="2"/>
                <a:cs typeface="Arial" pitchFamily="2"/>
              </a:defRPr>
            </a:lvl4pPr>
            <a:lvl5pPr marL="2160000" marR="0" lvl="4"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5pPr>
            <a:lvl6pPr marL="2592000" marR="0" lvl="5"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6pPr>
            <a:lvl7pPr marL="3024000" marR="0" lvl="6"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7pPr>
            <a:lvl8pPr marL="3456000" marR="0" lvl="7"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8pPr>
            <a:lvl9pPr marL="3887999" marR="0" lvl="8"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9pPr>
          </a:lstStyle>
          <a:p>
            <a:pPr lvl="0">
              <a:buNone/>
            </a:pPr>
            <a:r>
              <a:rPr lang="it-IT" sz="2800" b="1">
                <a:latin typeface="Arial Black" pitchFamily="34"/>
              </a:rPr>
              <a:t>Marie-Sophie Germain nacque da una ricca famiglia parigina impregnata di ideali liberali. Suo padre, Ambroise-François, fu un mercante di seta che divenne successivamente direttore della Banca di Francia e riuscì a farsi nominare rappresentante del Terzo Stato nell'Assemblea Costituente nel 1789. Sophie nacque nell'era della rivoluzione francese, e lo spirito rivoluzionario e innovatore ne permeò le scelte di vita.</a:t>
            </a:r>
          </a:p>
        </p:txBody>
      </p:sp>
    </p:spTree>
  </p:cSld>
  <p:clrMapOvr>
    <a:masterClrMapping/>
  </p:clrMapOvr>
  <p:transition spd="med">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sp>
        <p:nvSpPr>
          <p:cNvPr id="2" name="Titolo 1"/>
          <p:cNvSpPr txBox="1">
            <a:spLocks noGrp="1"/>
          </p:cNvSpPr>
          <p:nvPr>
            <p:ph type="title" idx="4294967295"/>
          </p:nvPr>
        </p:nvSpPr>
        <p:spPr>
          <a:xfrm>
            <a:off x="551880" y="-119520"/>
            <a:ext cx="9071640" cy="1579319"/>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it-IT" sz="3600">
                <a:solidFill>
                  <a:srgbClr val="FF00FF"/>
                </a:solidFill>
                <a:latin typeface="Arial Black" pitchFamily="34"/>
              </a:rPr>
              <a:t>LA SCOPERTA DELLA MATEMATICA</a:t>
            </a:r>
          </a:p>
        </p:txBody>
      </p:sp>
      <p:sp>
        <p:nvSpPr>
          <p:cNvPr id="3" name="Segnaposto testo 2"/>
          <p:cNvSpPr txBox="1">
            <a:spLocks noGrp="1"/>
          </p:cNvSpPr>
          <p:nvPr>
            <p:ph type="body" idx="4294967295"/>
          </p:nvPr>
        </p:nvSpPr>
        <p:spPr>
          <a:xfrm>
            <a:off x="503999" y="1363320"/>
            <a:ext cx="9071640" cy="5987880"/>
          </a:xfrm>
        </p:spPr>
        <p:txBody>
          <a:bodyPr/>
          <a:lstStyle>
            <a:defPPr marL="432000" marR="0" lvl="0" indent="-324000">
              <a:spcBef>
                <a:spcPts val="0"/>
              </a:spcBef>
              <a:spcAft>
                <a:spcPts val="1414"/>
              </a:spcAft>
              <a:buSzPct val="45000"/>
              <a:buFont typeface="StarSymbol"/>
              <a:buNone/>
              <a:defRPr lang="it-IT" sz="3200" b="0" i="0" u="none" strike="noStrike" kern="1200">
                <a:ln>
                  <a:noFill/>
                </a:ln>
                <a:latin typeface="Arial" pitchFamily="18"/>
                <a:ea typeface="Microsoft YaHei" pitchFamily="2"/>
                <a:cs typeface="Arial" pitchFamily="2"/>
              </a:defRPr>
            </a:defPPr>
            <a:lvl1pPr marL="432000" marR="0" lvl="0" indent="-324000">
              <a:spcBef>
                <a:spcPts val="0"/>
              </a:spcBef>
              <a:spcAft>
                <a:spcPts val="1414"/>
              </a:spcAft>
              <a:buSzPct val="45000"/>
              <a:buFont typeface="StarSymbol"/>
              <a:buChar char="●"/>
              <a:defRPr lang="it-IT" sz="3200" b="0" i="0" u="none" strike="noStrike" kern="1200">
                <a:ln>
                  <a:noFill/>
                </a:ln>
                <a:latin typeface="Arial" pitchFamily="18"/>
                <a:ea typeface="Microsoft YaHei" pitchFamily="2"/>
                <a:cs typeface="Arial" pitchFamily="2"/>
              </a:defRPr>
            </a:lvl1pPr>
            <a:lvl2pPr marL="864000" marR="0" lvl="1" indent="-324000">
              <a:spcBef>
                <a:spcPts val="0"/>
              </a:spcBef>
              <a:spcAft>
                <a:spcPts val="1134"/>
              </a:spcAft>
              <a:buSzPct val="75000"/>
              <a:buFont typeface="StarSymbol"/>
              <a:buChar char="–"/>
              <a:defRPr lang="it-IT" sz="2800" b="0" i="0" u="none" strike="noStrike" kern="1200">
                <a:ln>
                  <a:noFill/>
                </a:ln>
                <a:latin typeface="Arial" pitchFamily="18"/>
                <a:ea typeface="Microsoft YaHei" pitchFamily="2"/>
                <a:cs typeface="Arial" pitchFamily="2"/>
              </a:defRPr>
            </a:lvl2pPr>
            <a:lvl3pPr marL="1295999" marR="0" lvl="2" indent="-288000">
              <a:spcBef>
                <a:spcPts val="0"/>
              </a:spcBef>
              <a:spcAft>
                <a:spcPts val="850"/>
              </a:spcAft>
              <a:buSzPct val="45000"/>
              <a:buFont typeface="StarSymbol"/>
              <a:buChar char="●"/>
              <a:defRPr lang="it-IT" sz="2400" b="0" i="0" u="none" strike="noStrike" kern="1200">
                <a:ln>
                  <a:noFill/>
                </a:ln>
                <a:latin typeface="Arial" pitchFamily="18"/>
                <a:ea typeface="Microsoft YaHei" pitchFamily="2"/>
                <a:cs typeface="Arial" pitchFamily="2"/>
              </a:defRPr>
            </a:lvl3pPr>
            <a:lvl4pPr marL="1728000" marR="0" lvl="3" indent="-216000">
              <a:spcBef>
                <a:spcPts val="0"/>
              </a:spcBef>
              <a:spcAft>
                <a:spcPts val="567"/>
              </a:spcAft>
              <a:buSzPct val="75000"/>
              <a:buFont typeface="StarSymbol"/>
              <a:buChar char="–"/>
              <a:defRPr lang="it-IT" sz="2000" b="0" i="0" u="none" strike="noStrike" kern="1200">
                <a:ln>
                  <a:noFill/>
                </a:ln>
                <a:latin typeface="Arial" pitchFamily="18"/>
                <a:ea typeface="Microsoft YaHei" pitchFamily="2"/>
                <a:cs typeface="Arial" pitchFamily="2"/>
              </a:defRPr>
            </a:lvl4pPr>
            <a:lvl5pPr marL="2160000" marR="0" lvl="4"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5pPr>
            <a:lvl6pPr marL="2592000" marR="0" lvl="5"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6pPr>
            <a:lvl7pPr marL="3024000" marR="0" lvl="6"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7pPr>
            <a:lvl8pPr marL="3456000" marR="0" lvl="7"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8pPr>
            <a:lvl9pPr marL="3887999" marR="0" lvl="8"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9pPr>
          </a:lstStyle>
          <a:p>
            <a:pPr lvl="0">
              <a:buNone/>
            </a:pPr>
            <a:r>
              <a:rPr lang="it-IT" sz="1500" b="1">
                <a:latin typeface="Arial Black" pitchFamily="34"/>
              </a:rPr>
              <a:t>Il suo amore per la matematica nacque nel 1789, lo stesso anno in cui scoppiò la Rivoluzione francese. Sophie Germain aveva allora 13 anni. Nella biblioteca del padre, un ricco mercante parigino, aveva trovato un libro sulla storia della matematica. Rimase colpita dal racconto della morte di Archimede: il matematico di Siracusa era così concentrato su un problema geometrico da non prestare attenzione ad un soldato dell'esercito romano che aveva invaso la città. Il soldato, irritato dalla mancata risposta alla sua domanda, lo uccise sul posto con la sua spada. La ragazza pensò che la matematica doveva essere un argomento affascinante, se qualcuno ne era attirato al punto da perdere la vita.Da quel momento Sophie divorò qualsiasi testo di matematica riuscisse a trovare nella biblioteca paterna, tra i quali le opere di Newton e di Eulero. I genitori inizialmente osteggiarono questo suo interesse, perché non lo ritenevano consono a una giovane donna. Sophie Germain doveva studiare di notte, portando di nascosto libri e candele nella sua camera. Alla fine i genitori furono convinti dalla sua tenacia, e acconsentirono a lasciarla studiare. Il padre avrebbe poi finanziato gli studi della figlia per tutta la vita.Per diversi anni Sophie studiò da sola. Gli insegnanti privati, con i loro programmi di "matematica per signorine", non erano in grado di soddisfare il suo appetito culturale. Non c'erano, nemmeno tra gli amici di famiglia, esperti di matematica che potessero farle conoscere gli sviluppi più recenti in quel campo.</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Titolo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it-IT"/>
          </a:p>
        </p:txBody>
      </p:sp>
      <p:sp>
        <p:nvSpPr>
          <p:cNvPr id="3" name="Segnaposto testo 2"/>
          <p:cNvSpPr txBox="1">
            <a:spLocks noGrp="1"/>
          </p:cNvSpPr>
          <p:nvPr>
            <p:ph type="body" idx="4294967295"/>
          </p:nvPr>
        </p:nvSpPr>
        <p:spPr/>
        <p:txBody>
          <a:bodyPr/>
          <a:lstStyle>
            <a:defPPr marL="432000" marR="0" lvl="0" indent="-324000">
              <a:spcBef>
                <a:spcPts val="0"/>
              </a:spcBef>
              <a:spcAft>
                <a:spcPts val="1414"/>
              </a:spcAft>
              <a:buSzPct val="45000"/>
              <a:buFont typeface="StarSymbol"/>
              <a:buNone/>
              <a:defRPr lang="it-IT" sz="3200" b="0" i="0" u="none" strike="noStrike" kern="1200">
                <a:ln>
                  <a:noFill/>
                </a:ln>
                <a:latin typeface="Arial" pitchFamily="18"/>
                <a:ea typeface="Microsoft YaHei" pitchFamily="2"/>
                <a:cs typeface="Arial" pitchFamily="2"/>
              </a:defRPr>
            </a:defPPr>
            <a:lvl1pPr marL="432000" marR="0" lvl="0" indent="-324000">
              <a:spcBef>
                <a:spcPts val="0"/>
              </a:spcBef>
              <a:spcAft>
                <a:spcPts val="1414"/>
              </a:spcAft>
              <a:buSzPct val="45000"/>
              <a:buFont typeface="StarSymbol"/>
              <a:buChar char="●"/>
              <a:defRPr lang="it-IT" sz="3200" b="0" i="0" u="none" strike="noStrike" kern="1200">
                <a:ln>
                  <a:noFill/>
                </a:ln>
                <a:latin typeface="Arial" pitchFamily="18"/>
                <a:ea typeface="Microsoft YaHei" pitchFamily="2"/>
                <a:cs typeface="Arial" pitchFamily="2"/>
              </a:defRPr>
            </a:lvl1pPr>
            <a:lvl2pPr marL="864000" marR="0" lvl="1" indent="-324000">
              <a:spcBef>
                <a:spcPts val="0"/>
              </a:spcBef>
              <a:spcAft>
                <a:spcPts val="1134"/>
              </a:spcAft>
              <a:buSzPct val="75000"/>
              <a:buFont typeface="StarSymbol"/>
              <a:buChar char="–"/>
              <a:defRPr lang="it-IT" sz="2800" b="0" i="0" u="none" strike="noStrike" kern="1200">
                <a:ln>
                  <a:noFill/>
                </a:ln>
                <a:latin typeface="Arial" pitchFamily="18"/>
                <a:ea typeface="Microsoft YaHei" pitchFamily="2"/>
                <a:cs typeface="Arial" pitchFamily="2"/>
              </a:defRPr>
            </a:lvl2pPr>
            <a:lvl3pPr marL="1295999" marR="0" lvl="2" indent="-288000">
              <a:spcBef>
                <a:spcPts val="0"/>
              </a:spcBef>
              <a:spcAft>
                <a:spcPts val="850"/>
              </a:spcAft>
              <a:buSzPct val="45000"/>
              <a:buFont typeface="StarSymbol"/>
              <a:buChar char="●"/>
              <a:defRPr lang="it-IT" sz="2400" b="0" i="0" u="none" strike="noStrike" kern="1200">
                <a:ln>
                  <a:noFill/>
                </a:ln>
                <a:latin typeface="Arial" pitchFamily="18"/>
                <a:ea typeface="Microsoft YaHei" pitchFamily="2"/>
                <a:cs typeface="Arial" pitchFamily="2"/>
              </a:defRPr>
            </a:lvl3pPr>
            <a:lvl4pPr marL="1728000" marR="0" lvl="3" indent="-216000">
              <a:spcBef>
                <a:spcPts val="0"/>
              </a:spcBef>
              <a:spcAft>
                <a:spcPts val="567"/>
              </a:spcAft>
              <a:buSzPct val="75000"/>
              <a:buFont typeface="StarSymbol"/>
              <a:buChar char="–"/>
              <a:defRPr lang="it-IT" sz="2000" b="0" i="0" u="none" strike="noStrike" kern="1200">
                <a:ln>
                  <a:noFill/>
                </a:ln>
                <a:latin typeface="Arial" pitchFamily="18"/>
                <a:ea typeface="Microsoft YaHei" pitchFamily="2"/>
                <a:cs typeface="Arial" pitchFamily="2"/>
              </a:defRPr>
            </a:lvl4pPr>
            <a:lvl5pPr marL="2160000" marR="0" lvl="4"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5pPr>
            <a:lvl6pPr marL="2592000" marR="0" lvl="5"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6pPr>
            <a:lvl7pPr marL="3024000" marR="0" lvl="6"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7pPr>
            <a:lvl8pPr marL="3456000" marR="0" lvl="7"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8pPr>
            <a:lvl9pPr marL="3887999" marR="0" lvl="8"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9pPr>
          </a:lstStyle>
          <a:p>
            <a:pPr marL="0" indent="0"/>
            <a:endParaRPr lang="it-IT"/>
          </a:p>
        </p:txBody>
      </p:sp>
      <p:pic>
        <p:nvPicPr>
          <p:cNvPr id="4" name=""/>
          <p:cNvPicPr>
            <a:picLocks noChangeAspect="1"/>
          </p:cNvPicPr>
          <p:nvPr/>
        </p:nvPicPr>
        <p:blipFill>
          <a:blip r:embed="rId3">
            <a:lum/>
            <a:alphaModFix/>
          </a:blip>
          <a:srcRect/>
          <a:stretch>
            <a:fillRect/>
          </a:stretch>
        </p:blipFill>
        <p:spPr>
          <a:xfrm>
            <a:off x="1368000" y="2088000"/>
            <a:ext cx="7343999" cy="4521600"/>
          </a:xfrm>
          <a:prstGeom prst="rect">
            <a:avLst/>
          </a:prstGeom>
          <a:noFill/>
          <a:ln>
            <a:noFill/>
          </a:ln>
        </p:spPr>
      </p:pic>
    </p:spTree>
  </p:cSld>
  <p:clrMapOvr>
    <a:masterClrMapping/>
  </p:clrMapOvr>
  <p:transition spd="med">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Titolo 1"/>
          <p:cNvSpPr txBox="1">
            <a:spLocks noGrp="1"/>
          </p:cNvSpPr>
          <p:nvPr>
            <p:ph type="title" idx="4294967295"/>
          </p:nvPr>
        </p:nvSpPr>
        <p:spPr>
          <a:xfrm>
            <a:off x="576000" y="177840"/>
            <a:ext cx="9071640" cy="126216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it-IT" dirty="0">
                <a:solidFill>
                  <a:srgbClr val="FF00FF"/>
                </a:solidFill>
                <a:latin typeface="Arial Black" pitchFamily="34"/>
              </a:rPr>
              <a:t>I RICONOSCIMENTI</a:t>
            </a:r>
          </a:p>
        </p:txBody>
      </p:sp>
      <p:sp>
        <p:nvSpPr>
          <p:cNvPr id="3" name="Segnaposto testo 2"/>
          <p:cNvSpPr txBox="1">
            <a:spLocks noGrp="1"/>
          </p:cNvSpPr>
          <p:nvPr>
            <p:ph type="body" idx="4294967295"/>
          </p:nvPr>
        </p:nvSpPr>
        <p:spPr>
          <a:xfrm>
            <a:off x="648000" y="1274760"/>
            <a:ext cx="9071640" cy="4989240"/>
          </a:xfrm>
        </p:spPr>
        <p:txBody>
          <a:bodyPr/>
          <a:lstStyle>
            <a:defPPr marL="432000" marR="0" lvl="0" indent="-324000">
              <a:spcBef>
                <a:spcPts val="0"/>
              </a:spcBef>
              <a:spcAft>
                <a:spcPts val="1414"/>
              </a:spcAft>
              <a:buSzPct val="45000"/>
              <a:buFont typeface="StarSymbol"/>
              <a:buNone/>
              <a:defRPr lang="it-IT" sz="3200" b="0" i="0" u="none" strike="noStrike" kern="1200">
                <a:ln>
                  <a:noFill/>
                </a:ln>
                <a:latin typeface="Arial" pitchFamily="18"/>
                <a:ea typeface="Microsoft YaHei" pitchFamily="2"/>
                <a:cs typeface="Arial" pitchFamily="2"/>
              </a:defRPr>
            </a:defPPr>
            <a:lvl1pPr marL="432000" marR="0" lvl="0" indent="-324000">
              <a:spcBef>
                <a:spcPts val="0"/>
              </a:spcBef>
              <a:spcAft>
                <a:spcPts val="1414"/>
              </a:spcAft>
              <a:buSzPct val="45000"/>
              <a:buFont typeface="StarSymbol"/>
              <a:buChar char="●"/>
              <a:defRPr lang="it-IT" sz="3200" b="0" i="0" u="none" strike="noStrike" kern="1200">
                <a:ln>
                  <a:noFill/>
                </a:ln>
                <a:latin typeface="Arial" pitchFamily="18"/>
                <a:ea typeface="Microsoft YaHei" pitchFamily="2"/>
                <a:cs typeface="Arial" pitchFamily="2"/>
              </a:defRPr>
            </a:lvl1pPr>
            <a:lvl2pPr marL="864000" marR="0" lvl="1" indent="-324000">
              <a:spcBef>
                <a:spcPts val="0"/>
              </a:spcBef>
              <a:spcAft>
                <a:spcPts val="1134"/>
              </a:spcAft>
              <a:buSzPct val="75000"/>
              <a:buFont typeface="StarSymbol"/>
              <a:buChar char="–"/>
              <a:defRPr lang="it-IT" sz="2800" b="0" i="0" u="none" strike="noStrike" kern="1200">
                <a:ln>
                  <a:noFill/>
                </a:ln>
                <a:latin typeface="Arial" pitchFamily="18"/>
                <a:ea typeface="Microsoft YaHei" pitchFamily="2"/>
                <a:cs typeface="Arial" pitchFamily="2"/>
              </a:defRPr>
            </a:lvl2pPr>
            <a:lvl3pPr marL="1295999" marR="0" lvl="2" indent="-288000">
              <a:spcBef>
                <a:spcPts val="0"/>
              </a:spcBef>
              <a:spcAft>
                <a:spcPts val="850"/>
              </a:spcAft>
              <a:buSzPct val="45000"/>
              <a:buFont typeface="StarSymbol"/>
              <a:buChar char="●"/>
              <a:defRPr lang="it-IT" sz="2400" b="0" i="0" u="none" strike="noStrike" kern="1200">
                <a:ln>
                  <a:noFill/>
                </a:ln>
                <a:latin typeface="Arial" pitchFamily="18"/>
                <a:ea typeface="Microsoft YaHei" pitchFamily="2"/>
                <a:cs typeface="Arial" pitchFamily="2"/>
              </a:defRPr>
            </a:lvl3pPr>
            <a:lvl4pPr marL="1728000" marR="0" lvl="3" indent="-216000">
              <a:spcBef>
                <a:spcPts val="0"/>
              </a:spcBef>
              <a:spcAft>
                <a:spcPts val="567"/>
              </a:spcAft>
              <a:buSzPct val="75000"/>
              <a:buFont typeface="StarSymbol"/>
              <a:buChar char="–"/>
              <a:defRPr lang="it-IT" sz="2000" b="0" i="0" u="none" strike="noStrike" kern="1200">
                <a:ln>
                  <a:noFill/>
                </a:ln>
                <a:latin typeface="Arial" pitchFamily="18"/>
                <a:ea typeface="Microsoft YaHei" pitchFamily="2"/>
                <a:cs typeface="Arial" pitchFamily="2"/>
              </a:defRPr>
            </a:lvl4pPr>
            <a:lvl5pPr marL="2160000" marR="0" lvl="4"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5pPr>
            <a:lvl6pPr marL="2592000" marR="0" lvl="5"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6pPr>
            <a:lvl7pPr marL="3024000" marR="0" lvl="6"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7pPr>
            <a:lvl8pPr marL="3456000" marR="0" lvl="7"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8pPr>
            <a:lvl9pPr marL="3887999" marR="0" lvl="8"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9pPr>
          </a:lstStyle>
          <a:p>
            <a:pPr marL="0" indent="0"/>
            <a:endParaRPr lang="it-IT"/>
          </a:p>
        </p:txBody>
      </p:sp>
      <p:sp>
        <p:nvSpPr>
          <p:cNvPr id="4" name="CasellaDiTesto 3"/>
          <p:cNvSpPr txBox="1"/>
          <p:nvPr/>
        </p:nvSpPr>
        <p:spPr>
          <a:xfrm>
            <a:off x="-78492" y="1259557"/>
            <a:ext cx="10375388" cy="6316613"/>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defRPr sz="1400"/>
            </a:pPr>
            <a:r>
              <a:rPr lang="it-IT" sz="1600" b="0" i="0" u="none" strike="noStrike" kern="1200" dirty="0">
                <a:ln>
                  <a:noFill/>
                </a:ln>
                <a:latin typeface="Arial Black" pitchFamily="34"/>
                <a:ea typeface="Microsoft YaHei" pitchFamily="2"/>
                <a:cs typeface="Arial" pitchFamily="2"/>
              </a:rPr>
              <a:t>Nel 1809 l'Accademia delle scienze francese indisse un </a:t>
            </a:r>
            <a:r>
              <a:rPr lang="it-IT" sz="1600" b="0" i="0" u="none" strike="noStrike" kern="1200" dirty="0" smtClean="0">
                <a:ln>
                  <a:noFill/>
                </a:ln>
                <a:latin typeface="Arial Black" pitchFamily="34"/>
                <a:ea typeface="Microsoft YaHei" pitchFamily="2"/>
                <a:cs typeface="Arial" pitchFamily="2"/>
              </a:rPr>
              <a:t>concorso</a:t>
            </a: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 </a:t>
            </a:r>
            <a:r>
              <a:rPr lang="it-IT" sz="1600" b="0" i="0" u="none" strike="noStrike" kern="1200" dirty="0">
                <a:ln>
                  <a:noFill/>
                </a:ln>
                <a:latin typeface="Arial Black" pitchFamily="34"/>
                <a:ea typeface="Microsoft YaHei" pitchFamily="2"/>
                <a:cs typeface="Arial" pitchFamily="2"/>
              </a:rPr>
              <a:t>per trovare una spiegazione </a:t>
            </a:r>
            <a:r>
              <a:rPr lang="it-IT" sz="1600" b="0" i="0" u="none" strike="noStrike" kern="1200" dirty="0" smtClean="0">
                <a:ln>
                  <a:noFill/>
                </a:ln>
                <a:latin typeface="Arial Black" pitchFamily="34"/>
                <a:ea typeface="Microsoft YaHei" pitchFamily="2"/>
                <a:cs typeface="Arial" pitchFamily="2"/>
              </a:rPr>
              <a:t>matematica </a:t>
            </a:r>
            <a:r>
              <a:rPr lang="it-IT" sz="1600" b="0" i="0" u="none" strike="noStrike" kern="1200" dirty="0">
                <a:ln>
                  <a:noFill/>
                </a:ln>
                <a:latin typeface="Arial Black" pitchFamily="34"/>
                <a:ea typeface="Microsoft YaHei" pitchFamily="2"/>
                <a:cs typeface="Arial" pitchFamily="2"/>
              </a:rPr>
              <a:t>agli </a:t>
            </a:r>
            <a:r>
              <a:rPr lang="it-IT" sz="1600" b="0" i="0" u="none" strike="noStrike" kern="1200" dirty="0" smtClean="0">
                <a:ln>
                  <a:noFill/>
                </a:ln>
                <a:latin typeface="Arial Black" pitchFamily="34"/>
                <a:ea typeface="Microsoft YaHei" pitchFamily="2"/>
                <a:cs typeface="Arial" pitchFamily="2"/>
              </a:rPr>
              <a:t>esperimenti</a:t>
            </a: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 </a:t>
            </a:r>
            <a:r>
              <a:rPr lang="it-IT" sz="1600" b="0" i="0" u="none" strike="noStrike" kern="1200" dirty="0">
                <a:ln>
                  <a:noFill/>
                </a:ln>
                <a:latin typeface="Arial Black" pitchFamily="34"/>
                <a:ea typeface="Microsoft YaHei" pitchFamily="2"/>
                <a:cs typeface="Arial" pitchFamily="2"/>
              </a:rPr>
              <a:t>del fisico Ernst </a:t>
            </a:r>
            <a:r>
              <a:rPr lang="it-IT" sz="1600" b="0" i="0" u="none" strike="noStrike" kern="1200" dirty="0" err="1">
                <a:ln>
                  <a:noFill/>
                </a:ln>
                <a:latin typeface="Arial Black" pitchFamily="34"/>
                <a:ea typeface="Microsoft YaHei" pitchFamily="2"/>
                <a:cs typeface="Arial" pitchFamily="2"/>
              </a:rPr>
              <a:t>Chladni</a:t>
            </a:r>
            <a:r>
              <a:rPr lang="it-IT" sz="1600" b="0" i="0" u="none" strike="noStrike" kern="1200" dirty="0">
                <a:ln>
                  <a:noFill/>
                </a:ln>
                <a:latin typeface="Arial Black" pitchFamily="34"/>
                <a:ea typeface="Microsoft YaHei" pitchFamily="2"/>
                <a:cs typeface="Arial" pitchFamily="2"/>
              </a:rPr>
              <a:t> sulle vibrazioni delle superfici elastiche.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Napoleone </a:t>
            </a:r>
            <a:r>
              <a:rPr lang="it-IT" sz="1600" b="0" i="0" u="none" strike="noStrike" kern="1200" dirty="0">
                <a:ln>
                  <a:noFill/>
                </a:ln>
                <a:latin typeface="Arial Black" pitchFamily="34"/>
                <a:ea typeface="Microsoft YaHei" pitchFamily="2"/>
                <a:cs typeface="Arial" pitchFamily="2"/>
              </a:rPr>
              <a:t>stesso era molto interessato a questo risultato, al punto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da </a:t>
            </a:r>
            <a:r>
              <a:rPr lang="it-IT" sz="1600" b="0" i="0" u="none" strike="noStrike" kern="1200" dirty="0">
                <a:ln>
                  <a:noFill/>
                </a:ln>
                <a:latin typeface="Arial Black" pitchFamily="34"/>
                <a:ea typeface="Microsoft YaHei" pitchFamily="2"/>
                <a:cs typeface="Arial" pitchFamily="2"/>
              </a:rPr>
              <a:t>offrire come premio al vincitore una medaglia d'oro da 1 kg</a:t>
            </a:r>
            <a:r>
              <a:rPr lang="it-IT" sz="1600" b="0" i="0" u="none" strike="noStrike" kern="1200" dirty="0" smtClean="0">
                <a:ln>
                  <a:noFill/>
                </a:ln>
                <a:latin typeface="Arial Black" pitchFamily="34"/>
                <a:ea typeface="Microsoft YaHei" pitchFamily="2"/>
                <a:cs typeface="Arial" pitchFamily="2"/>
              </a:rPr>
              <a:t>.</a:t>
            </a: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Sophie </a:t>
            </a:r>
            <a:r>
              <a:rPr lang="it-IT" sz="1600" b="0" i="0" u="none" strike="noStrike" kern="1200" dirty="0">
                <a:ln>
                  <a:noFill/>
                </a:ln>
                <a:latin typeface="Arial Black" pitchFamily="34"/>
                <a:ea typeface="Microsoft YaHei" pitchFamily="2"/>
                <a:cs typeface="Arial" pitchFamily="2"/>
              </a:rPr>
              <a:t>Germain si dedicò a questa nuova sfida, e alla scadenza dei due </a:t>
            </a:r>
            <a:r>
              <a:rPr lang="it-IT" sz="1600" b="0" i="0" u="none" strike="noStrike" kern="1200" dirty="0" smtClean="0">
                <a:ln>
                  <a:noFill/>
                </a:ln>
                <a:latin typeface="Arial Black" pitchFamily="34"/>
                <a:ea typeface="Microsoft YaHei" pitchFamily="2"/>
                <a:cs typeface="Arial" pitchFamily="2"/>
              </a:rPr>
              <a:t>anni</a:t>
            </a: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 </a:t>
            </a:r>
            <a:r>
              <a:rPr lang="it-IT" sz="1600" b="0" i="0" u="none" strike="noStrike" kern="1200" dirty="0">
                <a:ln>
                  <a:noFill/>
                </a:ln>
                <a:latin typeface="Arial Black" pitchFamily="34"/>
                <a:ea typeface="Microsoft YaHei" pitchFamily="2"/>
                <a:cs typeface="Arial" pitchFamily="2"/>
              </a:rPr>
              <a:t>fissati dall'Accademia delle Scienze, fu la sola a presentare un lavoro.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La </a:t>
            </a:r>
            <a:r>
              <a:rPr lang="it-IT" sz="1600" b="0" i="0" u="none" strike="noStrike" kern="1200" dirty="0">
                <a:ln>
                  <a:noFill/>
                </a:ln>
                <a:latin typeface="Arial Black" pitchFamily="34"/>
                <a:ea typeface="Microsoft YaHei" pitchFamily="2"/>
                <a:cs typeface="Arial" pitchFamily="2"/>
              </a:rPr>
              <a:t>commissione si rifiutò tuttavia di riconoscerle il premio, per via di alcuni </a:t>
            </a:r>
            <a:r>
              <a:rPr lang="it-IT" sz="1600" b="0" i="0" u="none" strike="noStrike" kern="1200" dirty="0" smtClean="0">
                <a:ln>
                  <a:noFill/>
                </a:ln>
                <a:latin typeface="Arial Black" pitchFamily="34"/>
                <a:ea typeface="Microsoft YaHei" pitchFamily="2"/>
                <a:cs typeface="Arial" pitchFamily="2"/>
              </a:rPr>
              <a:t>errori</a:t>
            </a: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che </a:t>
            </a:r>
            <a:r>
              <a:rPr lang="it-IT" sz="1600" b="0" i="0" u="none" strike="noStrike" kern="1200" dirty="0">
                <a:ln>
                  <a:noFill/>
                </a:ln>
                <a:latin typeface="Arial Black" pitchFamily="34"/>
                <a:ea typeface="Microsoft YaHei" pitchFamily="2"/>
                <a:cs typeface="Arial" pitchFamily="2"/>
              </a:rPr>
              <a:t>lo stesso Lagrange, membro della commissione giudicatrice, aveva evidenziato.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Con </a:t>
            </a:r>
            <a:r>
              <a:rPr lang="it-IT" sz="1600" b="0" i="0" u="none" strike="noStrike" kern="1200" dirty="0">
                <a:ln>
                  <a:noFill/>
                </a:ln>
                <a:latin typeface="Arial Black" pitchFamily="34"/>
                <a:ea typeface="Microsoft YaHei" pitchFamily="2"/>
                <a:cs typeface="Arial" pitchFamily="2"/>
              </a:rPr>
              <a:t>l'aiuto dello stesso Lagrange, Sophie Germain ottenne la soluzione corretta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del </a:t>
            </a:r>
            <a:r>
              <a:rPr lang="it-IT" sz="1600" b="0" i="0" u="none" strike="noStrike" kern="1200" dirty="0">
                <a:ln>
                  <a:noFill/>
                </a:ln>
                <a:latin typeface="Arial Black" pitchFamily="34"/>
                <a:ea typeface="Microsoft YaHei" pitchFamily="2"/>
                <a:cs typeface="Arial" pitchFamily="2"/>
              </a:rPr>
              <a:t>problema della piastra. Tale soluzione però, per uno spirito maschilista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di </a:t>
            </a:r>
            <a:r>
              <a:rPr lang="it-IT" sz="1600" b="0" i="0" u="none" strike="noStrike" kern="1200" dirty="0">
                <a:ln>
                  <a:noFill/>
                </a:ln>
                <a:latin typeface="Arial Black" pitchFamily="34"/>
                <a:ea typeface="Microsoft YaHei" pitchFamily="2"/>
                <a:cs typeface="Arial" pitchFamily="2"/>
              </a:rPr>
              <a:t>cui la storia della scienza non è esente, è comunemente nota come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equazione </a:t>
            </a:r>
            <a:r>
              <a:rPr lang="it-IT" sz="1600" b="0" i="0" u="none" strike="noStrike" kern="1200" dirty="0">
                <a:ln>
                  <a:noFill/>
                </a:ln>
                <a:latin typeface="Arial Black" pitchFamily="34"/>
                <a:ea typeface="Microsoft YaHei" pitchFamily="2"/>
                <a:cs typeface="Arial" pitchFamily="2"/>
              </a:rPr>
              <a:t>differenziale di Lagrange: solo recentemente la </a:t>
            </a:r>
            <a:r>
              <a:rPr lang="it-IT" sz="1600" b="0" i="0" u="none" strike="noStrike" kern="1200" dirty="0" smtClean="0">
                <a:ln>
                  <a:noFill/>
                </a:ln>
                <a:latin typeface="Arial Black" pitchFamily="34"/>
                <a:ea typeface="Microsoft YaHei" pitchFamily="2"/>
                <a:cs typeface="Arial" pitchFamily="2"/>
              </a:rPr>
              <a:t>soluzione</a:t>
            </a: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 </a:t>
            </a:r>
            <a:r>
              <a:rPr lang="it-IT" sz="1600" b="0" i="0" u="none" strike="noStrike" kern="1200" dirty="0">
                <a:ln>
                  <a:noFill/>
                </a:ln>
                <a:latin typeface="Arial Black" pitchFamily="34"/>
                <a:ea typeface="Microsoft YaHei" pitchFamily="2"/>
                <a:cs typeface="Arial" pitchFamily="2"/>
              </a:rPr>
              <a:t>è più correttamente citata come equazione di Germain-Lagrange.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Il </a:t>
            </a:r>
            <a:r>
              <a:rPr lang="it-IT" sz="1600" b="0" i="0" u="none" strike="noStrike" kern="1200" dirty="0">
                <a:ln>
                  <a:noFill/>
                </a:ln>
                <a:latin typeface="Arial Black" pitchFamily="34"/>
                <a:ea typeface="Microsoft YaHei" pitchFamily="2"/>
                <a:cs typeface="Arial" pitchFamily="2"/>
              </a:rPr>
              <a:t>concorso fu comunque indetto una seconda volta nel 1813 e </a:t>
            </a:r>
            <a:r>
              <a:rPr lang="it-IT" sz="1600" b="0" i="0" u="none" strike="noStrike" kern="1200" dirty="0" smtClean="0">
                <a:ln>
                  <a:noFill/>
                </a:ln>
                <a:latin typeface="Arial Black" pitchFamily="34"/>
                <a:ea typeface="Microsoft YaHei" pitchFamily="2"/>
                <a:cs typeface="Arial" pitchFamily="2"/>
              </a:rPr>
              <a:t>neppure</a:t>
            </a: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 </a:t>
            </a:r>
            <a:r>
              <a:rPr lang="it-IT" sz="1600" b="0" i="0" u="none" strike="noStrike" kern="1200" dirty="0">
                <a:ln>
                  <a:noFill/>
                </a:ln>
                <a:latin typeface="Arial Black" pitchFamily="34"/>
                <a:ea typeface="Microsoft YaHei" pitchFamily="2"/>
                <a:cs typeface="Arial" pitchFamily="2"/>
              </a:rPr>
              <a:t>allora il lavoro della candidata fu ritenuto soddisfacente a causa di certe lacune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nella </a:t>
            </a:r>
            <a:r>
              <a:rPr lang="it-IT" sz="1600" b="0" i="0" u="none" strike="noStrike" kern="1200" dirty="0">
                <a:ln>
                  <a:noFill/>
                </a:ln>
                <a:latin typeface="Arial Black" pitchFamily="34"/>
                <a:ea typeface="Microsoft YaHei" pitchFamily="2"/>
                <a:cs typeface="Arial" pitchFamily="2"/>
              </a:rPr>
              <a:t>dimostrazione</a:t>
            </a:r>
            <a:r>
              <a:rPr lang="it-IT" sz="1600" b="0" i="0" u="none" strike="noStrike" kern="1200" dirty="0" smtClean="0">
                <a:ln>
                  <a:noFill/>
                </a:ln>
                <a:latin typeface="Arial Black" pitchFamily="34"/>
                <a:ea typeface="Microsoft YaHei" pitchFamily="2"/>
                <a:cs typeface="Arial" pitchFamily="2"/>
              </a:rPr>
              <a:t>.</a:t>
            </a:r>
            <a:r>
              <a:rPr lang="it-IT" sz="1400" b="0" i="0" u="none" strike="noStrike" kern="1200" dirty="0" smtClean="0">
                <a:ln>
                  <a:noFill/>
                </a:ln>
                <a:latin typeface="Arial" pitchFamily="18"/>
                <a:ea typeface="Microsoft YaHei" pitchFamily="2"/>
                <a:cs typeface="Arial" pitchFamily="2"/>
              </a:rPr>
              <a:t>.</a:t>
            </a:r>
            <a:endParaRPr lang="it-IT" sz="1400" b="0" i="0" u="none" strike="noStrike" kern="1200" dirty="0">
              <a:ln>
                <a:noFill/>
              </a:ln>
              <a:latin typeface="Arial" pitchFamily="18"/>
              <a:ea typeface="Microsoft YaHei" pitchFamily="2"/>
              <a:cs typeface="Arial" pitchFamily="2"/>
            </a:endParaRPr>
          </a:p>
        </p:txBody>
      </p:sp>
    </p:spTree>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noGrp="1"/>
          </p:cNvSpPr>
          <p:nvPr>
            <p:ph type="title" idx="4294967295"/>
          </p:nvPr>
        </p:nvSpPr>
        <p:spPr>
          <a:xfrm>
            <a:off x="576000" y="177840"/>
            <a:ext cx="9071640" cy="126216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it-IT" dirty="0">
                <a:solidFill>
                  <a:srgbClr val="FF00FF"/>
                </a:solidFill>
                <a:latin typeface="Arial Black" pitchFamily="34"/>
              </a:rPr>
              <a:t>I RICONOSCIMENTI</a:t>
            </a:r>
          </a:p>
        </p:txBody>
      </p:sp>
      <p:sp>
        <p:nvSpPr>
          <p:cNvPr id="3" name="Segnaposto testo 2"/>
          <p:cNvSpPr txBox="1">
            <a:spLocks noGrp="1"/>
          </p:cNvSpPr>
          <p:nvPr>
            <p:ph type="body" idx="4294967295"/>
          </p:nvPr>
        </p:nvSpPr>
        <p:spPr>
          <a:xfrm>
            <a:off x="648000" y="1274760"/>
            <a:ext cx="9071640" cy="4989240"/>
          </a:xfrm>
        </p:spPr>
        <p:txBody>
          <a:bodyPr/>
          <a:lstStyle>
            <a:defPPr marL="432000" marR="0" lvl="0" indent="-324000">
              <a:spcBef>
                <a:spcPts val="0"/>
              </a:spcBef>
              <a:spcAft>
                <a:spcPts val="1414"/>
              </a:spcAft>
              <a:buSzPct val="45000"/>
              <a:buFont typeface="StarSymbol"/>
              <a:buNone/>
              <a:defRPr lang="it-IT" sz="3200" b="0" i="0" u="none" strike="noStrike" kern="1200">
                <a:ln>
                  <a:noFill/>
                </a:ln>
                <a:latin typeface="Arial" pitchFamily="18"/>
                <a:ea typeface="Microsoft YaHei" pitchFamily="2"/>
                <a:cs typeface="Arial" pitchFamily="2"/>
              </a:defRPr>
            </a:defPPr>
            <a:lvl1pPr marL="432000" marR="0" lvl="0" indent="-324000">
              <a:spcBef>
                <a:spcPts val="0"/>
              </a:spcBef>
              <a:spcAft>
                <a:spcPts val="1414"/>
              </a:spcAft>
              <a:buSzPct val="45000"/>
              <a:buFont typeface="StarSymbol"/>
              <a:buChar char="●"/>
              <a:defRPr lang="it-IT" sz="3200" b="0" i="0" u="none" strike="noStrike" kern="1200">
                <a:ln>
                  <a:noFill/>
                </a:ln>
                <a:latin typeface="Arial" pitchFamily="18"/>
                <a:ea typeface="Microsoft YaHei" pitchFamily="2"/>
                <a:cs typeface="Arial" pitchFamily="2"/>
              </a:defRPr>
            </a:lvl1pPr>
            <a:lvl2pPr marL="864000" marR="0" lvl="1" indent="-324000">
              <a:spcBef>
                <a:spcPts val="0"/>
              </a:spcBef>
              <a:spcAft>
                <a:spcPts val="1134"/>
              </a:spcAft>
              <a:buSzPct val="75000"/>
              <a:buFont typeface="StarSymbol"/>
              <a:buChar char="–"/>
              <a:defRPr lang="it-IT" sz="2800" b="0" i="0" u="none" strike="noStrike" kern="1200">
                <a:ln>
                  <a:noFill/>
                </a:ln>
                <a:latin typeface="Arial" pitchFamily="18"/>
                <a:ea typeface="Microsoft YaHei" pitchFamily="2"/>
                <a:cs typeface="Arial" pitchFamily="2"/>
              </a:defRPr>
            </a:lvl2pPr>
            <a:lvl3pPr marL="1295999" marR="0" lvl="2" indent="-288000">
              <a:spcBef>
                <a:spcPts val="0"/>
              </a:spcBef>
              <a:spcAft>
                <a:spcPts val="850"/>
              </a:spcAft>
              <a:buSzPct val="45000"/>
              <a:buFont typeface="StarSymbol"/>
              <a:buChar char="●"/>
              <a:defRPr lang="it-IT" sz="2400" b="0" i="0" u="none" strike="noStrike" kern="1200">
                <a:ln>
                  <a:noFill/>
                </a:ln>
                <a:latin typeface="Arial" pitchFamily="18"/>
                <a:ea typeface="Microsoft YaHei" pitchFamily="2"/>
                <a:cs typeface="Arial" pitchFamily="2"/>
              </a:defRPr>
            </a:lvl3pPr>
            <a:lvl4pPr marL="1728000" marR="0" lvl="3" indent="-216000">
              <a:spcBef>
                <a:spcPts val="0"/>
              </a:spcBef>
              <a:spcAft>
                <a:spcPts val="567"/>
              </a:spcAft>
              <a:buSzPct val="75000"/>
              <a:buFont typeface="StarSymbol"/>
              <a:buChar char="–"/>
              <a:defRPr lang="it-IT" sz="2000" b="0" i="0" u="none" strike="noStrike" kern="1200">
                <a:ln>
                  <a:noFill/>
                </a:ln>
                <a:latin typeface="Arial" pitchFamily="18"/>
                <a:ea typeface="Microsoft YaHei" pitchFamily="2"/>
                <a:cs typeface="Arial" pitchFamily="2"/>
              </a:defRPr>
            </a:lvl4pPr>
            <a:lvl5pPr marL="2160000" marR="0" lvl="4"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5pPr>
            <a:lvl6pPr marL="2592000" marR="0" lvl="5"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6pPr>
            <a:lvl7pPr marL="3024000" marR="0" lvl="6"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7pPr>
            <a:lvl8pPr marL="3456000" marR="0" lvl="7"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8pPr>
            <a:lvl9pPr marL="3887999" marR="0" lvl="8"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9pPr>
          </a:lstStyle>
          <a:p>
            <a:pPr marL="0" indent="0"/>
            <a:endParaRPr lang="it-IT"/>
          </a:p>
        </p:txBody>
      </p:sp>
      <p:sp>
        <p:nvSpPr>
          <p:cNvPr id="4" name="CasellaDiTesto 3"/>
          <p:cNvSpPr txBox="1"/>
          <p:nvPr/>
        </p:nvSpPr>
        <p:spPr>
          <a:xfrm>
            <a:off x="-78492" y="1259557"/>
            <a:ext cx="10375388" cy="6316613"/>
          </a:xfrm>
          <a:prstGeom prst="rect">
            <a:avLst/>
          </a:prstGeom>
          <a:noFill/>
          <a:ln>
            <a:noFill/>
          </a:ln>
        </p:spPr>
        <p:txBody>
          <a:bodyPr vert="horz" wrap="none" lIns="90000" tIns="45000" rIns="90000" bIns="45000" anchorCtr="0" compatLnSpc="0"/>
          <a:lstStyle/>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Solo </a:t>
            </a:r>
            <a:r>
              <a:rPr lang="it-IT" sz="1600" b="0" i="0" u="none" strike="noStrike" kern="1200" dirty="0">
                <a:ln>
                  <a:noFill/>
                </a:ln>
                <a:latin typeface="Arial Black" pitchFamily="34"/>
                <a:ea typeface="Microsoft YaHei" pitchFamily="2"/>
                <a:cs typeface="Arial" pitchFamily="2"/>
              </a:rPr>
              <a:t>nel 1815, al terzo tentativo, la tenace perseveranza di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Sophie </a:t>
            </a:r>
            <a:r>
              <a:rPr lang="it-IT" sz="1600" b="0" i="0" u="none" strike="noStrike" kern="1200" dirty="0">
                <a:ln>
                  <a:noFill/>
                </a:ln>
                <a:latin typeface="Arial Black" pitchFamily="34"/>
                <a:ea typeface="Microsoft YaHei" pitchFamily="2"/>
                <a:cs typeface="Arial" pitchFamily="2"/>
              </a:rPr>
              <a:t>fu premiata ottenendo finalmente il riconoscimento dovuto. Ella però si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rifiutò </a:t>
            </a:r>
            <a:r>
              <a:rPr lang="it-IT" sz="1600" b="0" i="0" u="none" strike="noStrike" kern="1200" dirty="0">
                <a:ln>
                  <a:noFill/>
                </a:ln>
                <a:latin typeface="Arial Black" pitchFamily="34"/>
                <a:ea typeface="Microsoft YaHei" pitchFamily="2"/>
                <a:cs typeface="Arial" pitchFamily="2"/>
              </a:rPr>
              <a:t>di partecipare alla cerimonia di premiazione perché ella pensava che i </a:t>
            </a:r>
            <a:r>
              <a:rPr lang="it-IT" sz="1600" b="0" i="0" u="none" strike="noStrike" kern="1200" dirty="0" smtClean="0">
                <a:ln>
                  <a:noFill/>
                </a:ln>
                <a:latin typeface="Arial Black" pitchFamily="34"/>
                <a:ea typeface="Microsoft YaHei" pitchFamily="2"/>
                <a:cs typeface="Arial" pitchFamily="2"/>
              </a:rPr>
              <a:t>giudici</a:t>
            </a: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 </a:t>
            </a:r>
            <a:r>
              <a:rPr lang="it-IT" sz="1600" b="0" i="0" u="none" strike="noStrike" kern="1200" dirty="0">
                <a:ln>
                  <a:noFill/>
                </a:ln>
                <a:latin typeface="Arial Black" pitchFamily="34"/>
                <a:ea typeface="Microsoft YaHei" pitchFamily="2"/>
                <a:cs typeface="Arial" pitchFamily="2"/>
              </a:rPr>
              <a:t>non avessero apprezzato pienamente il suo lavoro e che la comunità scientifica non </a:t>
            </a:r>
            <a:r>
              <a:rPr lang="it-IT" sz="1600" b="0" i="0" u="none" strike="noStrike" kern="1200" dirty="0" smtClean="0">
                <a:ln>
                  <a:noFill/>
                </a:ln>
                <a:latin typeface="Arial Black" pitchFamily="34"/>
                <a:ea typeface="Microsoft YaHei" pitchFamily="2"/>
                <a:cs typeface="Arial" pitchFamily="2"/>
              </a:rPr>
              <a:t>l</a:t>
            </a: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e </a:t>
            </a:r>
            <a:r>
              <a:rPr lang="it-IT" sz="1600" b="0" i="0" u="none" strike="noStrike" kern="1200" dirty="0">
                <a:ln>
                  <a:noFill/>
                </a:ln>
                <a:latin typeface="Arial Black" pitchFamily="34"/>
                <a:ea typeface="Microsoft YaHei" pitchFamily="2"/>
                <a:cs typeface="Arial" pitchFamily="2"/>
              </a:rPr>
              <a:t>manifestasse il rispetto dovuto. In realtà il fisico </a:t>
            </a:r>
            <a:r>
              <a:rPr lang="it-IT" sz="1600" b="0" i="0" u="none" strike="noStrike" kern="1200" dirty="0" err="1">
                <a:ln>
                  <a:noFill/>
                </a:ln>
                <a:latin typeface="Arial Black" pitchFamily="34"/>
                <a:ea typeface="Microsoft YaHei" pitchFamily="2"/>
                <a:cs typeface="Arial" pitchFamily="2"/>
              </a:rPr>
              <a:t>Poisson</a:t>
            </a:r>
            <a:r>
              <a:rPr lang="it-IT" sz="1600" b="0" i="0" u="none" strike="noStrike" kern="1200" dirty="0">
                <a:ln>
                  <a:noFill/>
                </a:ln>
                <a:latin typeface="Arial Black" pitchFamily="34"/>
                <a:ea typeface="Microsoft YaHei" pitchFamily="2"/>
                <a:cs typeface="Arial" pitchFamily="2"/>
              </a:rPr>
              <a:t>, il suo principale rivale </a:t>
            </a:r>
            <a:r>
              <a:rPr lang="it-IT" sz="1600" b="0" i="0" u="none" strike="noStrike" kern="1200" dirty="0" smtClean="0">
                <a:ln>
                  <a:noFill/>
                </a:ln>
                <a:latin typeface="Arial Black" pitchFamily="34"/>
                <a:ea typeface="Microsoft YaHei" pitchFamily="2"/>
                <a:cs typeface="Arial" pitchFamily="2"/>
              </a:rPr>
              <a:t>sul</a:t>
            </a: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 </a:t>
            </a:r>
            <a:r>
              <a:rPr lang="it-IT" sz="1600" b="0" i="0" u="none" strike="noStrike" kern="1200" dirty="0">
                <a:ln>
                  <a:noFill/>
                </a:ln>
                <a:latin typeface="Arial Black" pitchFamily="34"/>
                <a:ea typeface="Microsoft YaHei" pitchFamily="2"/>
                <a:cs typeface="Arial" pitchFamily="2"/>
              </a:rPr>
              <a:t>soggetto dell'elasticità e anche giudice al concorso, inviò un formale e laconico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ringraziamento </a:t>
            </a:r>
            <a:r>
              <a:rPr lang="it-IT" sz="1600" b="0" i="0" u="none" strike="noStrike" kern="1200" dirty="0">
                <a:ln>
                  <a:noFill/>
                </a:ln>
                <a:latin typeface="Arial Black" pitchFamily="34"/>
                <a:ea typeface="Microsoft YaHei" pitchFamily="2"/>
                <a:cs typeface="Arial" pitchFamily="2"/>
              </a:rPr>
              <a:t>al suo lavoro ma evitò ogni seria discussione con la studiosa </a:t>
            </a:r>
            <a:endParaRPr lang="it-IT" sz="1600" b="0" i="0" u="none" strike="noStrike" kern="1200" dirty="0" smtClean="0">
              <a:ln>
                <a:noFill/>
              </a:ln>
              <a:latin typeface="Arial Black" pitchFamily="34"/>
              <a:ea typeface="Microsoft YaHei" pitchFamily="2"/>
              <a:cs typeface="Arial" pitchFamily="2"/>
            </a:endParaRPr>
          </a:p>
          <a:p>
            <a:pPr marL="0" marR="0" lvl="0" indent="0" rtl="0" hangingPunct="0">
              <a:lnSpc>
                <a:spcPct val="100000"/>
              </a:lnSpc>
              <a:spcBef>
                <a:spcPts val="0"/>
              </a:spcBef>
              <a:spcAft>
                <a:spcPts val="0"/>
              </a:spcAft>
              <a:buNone/>
              <a:tabLst/>
              <a:defRPr sz="1400"/>
            </a:pPr>
            <a:r>
              <a:rPr lang="it-IT" sz="1600" b="0" i="0" u="none" strike="noStrike" kern="1200" dirty="0" smtClean="0">
                <a:ln>
                  <a:noFill/>
                </a:ln>
                <a:latin typeface="Arial Black" pitchFamily="34"/>
                <a:ea typeface="Microsoft YaHei" pitchFamily="2"/>
                <a:cs typeface="Arial" pitchFamily="2"/>
              </a:rPr>
              <a:t>e </a:t>
            </a:r>
            <a:r>
              <a:rPr lang="it-IT" sz="1600" b="0" i="0" u="none" strike="noStrike" kern="1200" dirty="0">
                <a:ln>
                  <a:noFill/>
                </a:ln>
                <a:latin typeface="Arial Black" pitchFamily="34"/>
                <a:ea typeface="Microsoft YaHei" pitchFamily="2"/>
                <a:cs typeface="Arial" pitchFamily="2"/>
              </a:rPr>
              <a:t>continuò ad ignorarla in pubblico</a:t>
            </a:r>
            <a:r>
              <a:rPr lang="it-IT" sz="1400" b="0" i="0" u="none" strike="noStrike" kern="1200" dirty="0">
                <a:ln>
                  <a:noFill/>
                </a:ln>
                <a:latin typeface="Arial" pitchFamily="18"/>
                <a:ea typeface="Microsoft YaHei" pitchFamily="2"/>
                <a:cs typeface="Arial" pitchFamily="2"/>
              </a:rPr>
              <a:t>.</a:t>
            </a:r>
          </a:p>
        </p:txBody>
      </p:sp>
    </p:spTree>
    <p:extLst>
      <p:ext uri="{BB962C8B-B14F-4D97-AF65-F5344CB8AC3E}">
        <p14:creationId xmlns:p14="http://schemas.microsoft.com/office/powerpoint/2010/main" val="2535078374"/>
      </p:ext>
    </p:extLst>
  </p:cSld>
  <p:clrMapOvr>
    <a:masterClrMapping/>
  </p:clrMapOvr>
  <p:transition spd="med">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Titolo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it-IT">
                <a:solidFill>
                  <a:srgbClr val="FF00FF"/>
                </a:solidFill>
                <a:latin typeface="Arial Black" pitchFamily="34"/>
              </a:rPr>
              <a:t>MORTE</a:t>
            </a:r>
          </a:p>
        </p:txBody>
      </p:sp>
      <p:sp>
        <p:nvSpPr>
          <p:cNvPr id="3" name="Segnaposto testo 2"/>
          <p:cNvSpPr txBox="1">
            <a:spLocks noGrp="1"/>
          </p:cNvSpPr>
          <p:nvPr>
            <p:ph type="body" idx="4294967295"/>
          </p:nvPr>
        </p:nvSpPr>
        <p:spPr>
          <a:xfrm>
            <a:off x="648360" y="1346760"/>
            <a:ext cx="9071640" cy="4989240"/>
          </a:xfrm>
        </p:spPr>
        <p:txBody>
          <a:bodyPr/>
          <a:lstStyle>
            <a:defPPr marL="432000" marR="0" lvl="0" indent="-324000">
              <a:spcBef>
                <a:spcPts val="0"/>
              </a:spcBef>
              <a:spcAft>
                <a:spcPts val="1414"/>
              </a:spcAft>
              <a:buSzPct val="45000"/>
              <a:buFont typeface="StarSymbol"/>
              <a:buNone/>
              <a:defRPr lang="it-IT" sz="3200" b="0" i="0" u="none" strike="noStrike" kern="1200">
                <a:ln>
                  <a:noFill/>
                </a:ln>
                <a:latin typeface="Arial" pitchFamily="18"/>
                <a:ea typeface="Microsoft YaHei" pitchFamily="2"/>
                <a:cs typeface="Arial" pitchFamily="2"/>
              </a:defRPr>
            </a:defPPr>
            <a:lvl1pPr marL="432000" marR="0" lvl="0" indent="-324000">
              <a:spcBef>
                <a:spcPts val="0"/>
              </a:spcBef>
              <a:spcAft>
                <a:spcPts val="1414"/>
              </a:spcAft>
              <a:buSzPct val="45000"/>
              <a:buFont typeface="StarSymbol"/>
              <a:buChar char="●"/>
              <a:defRPr lang="it-IT" sz="3200" b="0" i="0" u="none" strike="noStrike" kern="1200">
                <a:ln>
                  <a:noFill/>
                </a:ln>
                <a:latin typeface="Arial" pitchFamily="18"/>
                <a:ea typeface="Microsoft YaHei" pitchFamily="2"/>
                <a:cs typeface="Arial" pitchFamily="2"/>
              </a:defRPr>
            </a:lvl1pPr>
            <a:lvl2pPr marL="864000" marR="0" lvl="1" indent="-324000">
              <a:spcBef>
                <a:spcPts val="0"/>
              </a:spcBef>
              <a:spcAft>
                <a:spcPts val="1134"/>
              </a:spcAft>
              <a:buSzPct val="75000"/>
              <a:buFont typeface="StarSymbol"/>
              <a:buChar char="–"/>
              <a:defRPr lang="it-IT" sz="2800" b="0" i="0" u="none" strike="noStrike" kern="1200">
                <a:ln>
                  <a:noFill/>
                </a:ln>
                <a:latin typeface="Arial" pitchFamily="18"/>
                <a:ea typeface="Microsoft YaHei" pitchFamily="2"/>
                <a:cs typeface="Arial" pitchFamily="2"/>
              </a:defRPr>
            </a:lvl2pPr>
            <a:lvl3pPr marL="1295999" marR="0" lvl="2" indent="-288000">
              <a:spcBef>
                <a:spcPts val="0"/>
              </a:spcBef>
              <a:spcAft>
                <a:spcPts val="850"/>
              </a:spcAft>
              <a:buSzPct val="45000"/>
              <a:buFont typeface="StarSymbol"/>
              <a:buChar char="●"/>
              <a:defRPr lang="it-IT" sz="2400" b="0" i="0" u="none" strike="noStrike" kern="1200">
                <a:ln>
                  <a:noFill/>
                </a:ln>
                <a:latin typeface="Arial" pitchFamily="18"/>
                <a:ea typeface="Microsoft YaHei" pitchFamily="2"/>
                <a:cs typeface="Arial" pitchFamily="2"/>
              </a:defRPr>
            </a:lvl3pPr>
            <a:lvl4pPr marL="1728000" marR="0" lvl="3" indent="-216000">
              <a:spcBef>
                <a:spcPts val="0"/>
              </a:spcBef>
              <a:spcAft>
                <a:spcPts val="567"/>
              </a:spcAft>
              <a:buSzPct val="75000"/>
              <a:buFont typeface="StarSymbol"/>
              <a:buChar char="–"/>
              <a:defRPr lang="it-IT" sz="2000" b="0" i="0" u="none" strike="noStrike" kern="1200">
                <a:ln>
                  <a:noFill/>
                </a:ln>
                <a:latin typeface="Arial" pitchFamily="18"/>
                <a:ea typeface="Microsoft YaHei" pitchFamily="2"/>
                <a:cs typeface="Arial" pitchFamily="2"/>
              </a:defRPr>
            </a:lvl4pPr>
            <a:lvl5pPr marL="2160000" marR="0" lvl="4"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5pPr>
            <a:lvl6pPr marL="2592000" marR="0" lvl="5"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6pPr>
            <a:lvl7pPr marL="3024000" marR="0" lvl="6"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7pPr>
            <a:lvl8pPr marL="3456000" marR="0" lvl="7"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8pPr>
            <a:lvl9pPr marL="3887999" marR="0" lvl="8"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9pPr>
          </a:lstStyle>
          <a:p>
            <a:pPr lvl="0">
              <a:buNone/>
            </a:pPr>
            <a:r>
              <a:rPr lang="it-IT">
                <a:latin typeface="Arial Black" pitchFamily="34"/>
              </a:rPr>
              <a:t>Sophie Germain morì a Parigi il 27 giugno 1830, all'età di 55 anni: il suo certificato di morte la ricorda non come matematica, né scienziata o filosofa, bensì come "rentier" (possessore di terre).</a:t>
            </a:r>
          </a:p>
          <a:p>
            <a:pPr lvl="0">
              <a:buNone/>
            </a:pPr>
            <a:r>
              <a:rPr lang="it-IT">
                <a:latin typeface="Arial Black" pitchFamily="34"/>
              </a:rPr>
              <a:t>Causa morte: cancro al seno</a:t>
            </a: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Titolo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it-IT"/>
          </a:p>
        </p:txBody>
      </p:sp>
      <p:sp>
        <p:nvSpPr>
          <p:cNvPr id="3" name="Segnaposto testo 2"/>
          <p:cNvSpPr txBox="1">
            <a:spLocks noGrp="1"/>
          </p:cNvSpPr>
          <p:nvPr>
            <p:ph type="body" idx="4294967295"/>
          </p:nvPr>
        </p:nvSpPr>
        <p:spPr/>
        <p:txBody>
          <a:bodyPr/>
          <a:lstStyle>
            <a:defPPr marL="432000" marR="0" lvl="0" indent="-324000">
              <a:spcBef>
                <a:spcPts val="0"/>
              </a:spcBef>
              <a:spcAft>
                <a:spcPts val="1414"/>
              </a:spcAft>
              <a:buSzPct val="45000"/>
              <a:buFont typeface="StarSymbol"/>
              <a:buNone/>
              <a:defRPr lang="it-IT" sz="3200" b="0" i="0" u="none" strike="noStrike" kern="1200">
                <a:ln>
                  <a:noFill/>
                </a:ln>
                <a:latin typeface="Arial" pitchFamily="18"/>
                <a:ea typeface="Microsoft YaHei" pitchFamily="2"/>
                <a:cs typeface="Arial" pitchFamily="2"/>
              </a:defRPr>
            </a:defPPr>
            <a:lvl1pPr marL="432000" marR="0" lvl="0" indent="-324000">
              <a:spcBef>
                <a:spcPts val="0"/>
              </a:spcBef>
              <a:spcAft>
                <a:spcPts val="1414"/>
              </a:spcAft>
              <a:buSzPct val="45000"/>
              <a:buFont typeface="StarSymbol"/>
              <a:buChar char="●"/>
              <a:defRPr lang="it-IT" sz="3200" b="0" i="0" u="none" strike="noStrike" kern="1200">
                <a:ln>
                  <a:noFill/>
                </a:ln>
                <a:latin typeface="Arial" pitchFamily="18"/>
                <a:ea typeface="Microsoft YaHei" pitchFamily="2"/>
                <a:cs typeface="Arial" pitchFamily="2"/>
              </a:defRPr>
            </a:lvl1pPr>
            <a:lvl2pPr marL="864000" marR="0" lvl="1" indent="-324000">
              <a:spcBef>
                <a:spcPts val="0"/>
              </a:spcBef>
              <a:spcAft>
                <a:spcPts val="1134"/>
              </a:spcAft>
              <a:buSzPct val="75000"/>
              <a:buFont typeface="StarSymbol"/>
              <a:buChar char="–"/>
              <a:defRPr lang="it-IT" sz="2800" b="0" i="0" u="none" strike="noStrike" kern="1200">
                <a:ln>
                  <a:noFill/>
                </a:ln>
                <a:latin typeface="Arial" pitchFamily="18"/>
                <a:ea typeface="Microsoft YaHei" pitchFamily="2"/>
                <a:cs typeface="Arial" pitchFamily="2"/>
              </a:defRPr>
            </a:lvl2pPr>
            <a:lvl3pPr marL="1295999" marR="0" lvl="2" indent="-288000">
              <a:spcBef>
                <a:spcPts val="0"/>
              </a:spcBef>
              <a:spcAft>
                <a:spcPts val="850"/>
              </a:spcAft>
              <a:buSzPct val="45000"/>
              <a:buFont typeface="StarSymbol"/>
              <a:buChar char="●"/>
              <a:defRPr lang="it-IT" sz="2400" b="0" i="0" u="none" strike="noStrike" kern="1200">
                <a:ln>
                  <a:noFill/>
                </a:ln>
                <a:latin typeface="Arial" pitchFamily="18"/>
                <a:ea typeface="Microsoft YaHei" pitchFamily="2"/>
                <a:cs typeface="Arial" pitchFamily="2"/>
              </a:defRPr>
            </a:lvl3pPr>
            <a:lvl4pPr marL="1728000" marR="0" lvl="3" indent="-216000">
              <a:spcBef>
                <a:spcPts val="0"/>
              </a:spcBef>
              <a:spcAft>
                <a:spcPts val="567"/>
              </a:spcAft>
              <a:buSzPct val="75000"/>
              <a:buFont typeface="StarSymbol"/>
              <a:buChar char="–"/>
              <a:defRPr lang="it-IT" sz="2000" b="0" i="0" u="none" strike="noStrike" kern="1200">
                <a:ln>
                  <a:noFill/>
                </a:ln>
                <a:latin typeface="Arial" pitchFamily="18"/>
                <a:ea typeface="Microsoft YaHei" pitchFamily="2"/>
                <a:cs typeface="Arial" pitchFamily="2"/>
              </a:defRPr>
            </a:lvl4pPr>
            <a:lvl5pPr marL="2160000" marR="0" lvl="4"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5pPr>
            <a:lvl6pPr marL="2592000" marR="0" lvl="5"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6pPr>
            <a:lvl7pPr marL="3024000" marR="0" lvl="6"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7pPr>
            <a:lvl8pPr marL="3456000" marR="0" lvl="7"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8pPr>
            <a:lvl9pPr marL="3887999" marR="0" lvl="8"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9pPr>
          </a:lstStyle>
          <a:p>
            <a:pPr marL="0" indent="0"/>
            <a:endParaRPr lang="it-IT"/>
          </a:p>
        </p:txBody>
      </p:sp>
      <p:pic>
        <p:nvPicPr>
          <p:cNvPr id="4" name=""/>
          <p:cNvPicPr>
            <a:picLocks noChangeAspect="1"/>
          </p:cNvPicPr>
          <p:nvPr/>
        </p:nvPicPr>
        <p:blipFill>
          <a:blip r:embed="rId3">
            <a:lum/>
            <a:alphaModFix/>
          </a:blip>
          <a:srcRect/>
          <a:stretch>
            <a:fillRect/>
          </a:stretch>
        </p:blipFill>
        <p:spPr>
          <a:xfrm>
            <a:off x="1007999" y="2201039"/>
            <a:ext cx="3107159" cy="4278960"/>
          </a:xfrm>
          <a:prstGeom prst="rect">
            <a:avLst/>
          </a:prstGeom>
          <a:noFill/>
          <a:ln>
            <a:noFill/>
          </a:ln>
        </p:spPr>
      </p:pic>
      <p:pic>
        <p:nvPicPr>
          <p:cNvPr id="5" name=""/>
          <p:cNvPicPr>
            <a:picLocks noChangeAspect="1"/>
          </p:cNvPicPr>
          <p:nvPr/>
        </p:nvPicPr>
        <p:blipFill>
          <a:blip r:embed="rId4">
            <a:lum/>
            <a:alphaModFix/>
          </a:blip>
          <a:srcRect/>
          <a:stretch>
            <a:fillRect/>
          </a:stretch>
        </p:blipFill>
        <p:spPr>
          <a:xfrm>
            <a:off x="4248000" y="2736000"/>
            <a:ext cx="4968000" cy="3362759"/>
          </a:xfrm>
          <a:prstGeom prst="rect">
            <a:avLst/>
          </a:prstGeom>
          <a:noFill/>
          <a:ln>
            <a:noFill/>
          </a:ln>
        </p:spPr>
      </p:pic>
    </p:spTree>
  </p:cSld>
  <p:clrMapOvr>
    <a:masterClrMapping/>
  </p:clrMapOvr>
  <p:transition spd="med">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Titolo 1"/>
          <p:cNvSpPr txBox="1">
            <a:spLocks noGrp="1"/>
          </p:cNvSpPr>
          <p:nvPr>
            <p:ph type="title" idx="4294967295"/>
          </p:nvPr>
        </p:nvSpPr>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it-IT"/>
          </a:p>
        </p:txBody>
      </p:sp>
      <p:sp>
        <p:nvSpPr>
          <p:cNvPr id="3" name="Segnaposto testo 2"/>
          <p:cNvSpPr txBox="1">
            <a:spLocks noGrp="1"/>
          </p:cNvSpPr>
          <p:nvPr>
            <p:ph type="body" idx="4294967295"/>
          </p:nvPr>
        </p:nvSpPr>
        <p:spPr/>
        <p:txBody>
          <a:bodyPr/>
          <a:lstStyle>
            <a:defPPr marL="432000" marR="0" lvl="0" indent="-324000">
              <a:spcBef>
                <a:spcPts val="0"/>
              </a:spcBef>
              <a:spcAft>
                <a:spcPts val="1414"/>
              </a:spcAft>
              <a:buSzPct val="45000"/>
              <a:buFont typeface="StarSymbol"/>
              <a:buNone/>
              <a:defRPr lang="it-IT" sz="3200" b="0" i="0" u="none" strike="noStrike" kern="1200">
                <a:ln>
                  <a:noFill/>
                </a:ln>
                <a:latin typeface="Arial" pitchFamily="18"/>
                <a:ea typeface="Microsoft YaHei" pitchFamily="2"/>
                <a:cs typeface="Arial" pitchFamily="2"/>
              </a:defRPr>
            </a:defPPr>
            <a:lvl1pPr marL="432000" marR="0" lvl="0" indent="-324000">
              <a:spcBef>
                <a:spcPts val="0"/>
              </a:spcBef>
              <a:spcAft>
                <a:spcPts val="1414"/>
              </a:spcAft>
              <a:buSzPct val="45000"/>
              <a:buFont typeface="StarSymbol"/>
              <a:buChar char="●"/>
              <a:defRPr lang="it-IT" sz="3200" b="0" i="0" u="none" strike="noStrike" kern="1200">
                <a:ln>
                  <a:noFill/>
                </a:ln>
                <a:latin typeface="Arial" pitchFamily="18"/>
                <a:ea typeface="Microsoft YaHei" pitchFamily="2"/>
                <a:cs typeface="Arial" pitchFamily="2"/>
              </a:defRPr>
            </a:lvl1pPr>
            <a:lvl2pPr marL="864000" marR="0" lvl="1" indent="-324000">
              <a:spcBef>
                <a:spcPts val="0"/>
              </a:spcBef>
              <a:spcAft>
                <a:spcPts val="1134"/>
              </a:spcAft>
              <a:buSzPct val="75000"/>
              <a:buFont typeface="StarSymbol"/>
              <a:buChar char="–"/>
              <a:defRPr lang="it-IT" sz="2800" b="0" i="0" u="none" strike="noStrike" kern="1200">
                <a:ln>
                  <a:noFill/>
                </a:ln>
                <a:latin typeface="Arial" pitchFamily="18"/>
                <a:ea typeface="Microsoft YaHei" pitchFamily="2"/>
                <a:cs typeface="Arial" pitchFamily="2"/>
              </a:defRPr>
            </a:lvl2pPr>
            <a:lvl3pPr marL="1295999" marR="0" lvl="2" indent="-288000">
              <a:spcBef>
                <a:spcPts val="0"/>
              </a:spcBef>
              <a:spcAft>
                <a:spcPts val="850"/>
              </a:spcAft>
              <a:buSzPct val="45000"/>
              <a:buFont typeface="StarSymbol"/>
              <a:buChar char="●"/>
              <a:defRPr lang="it-IT" sz="2400" b="0" i="0" u="none" strike="noStrike" kern="1200">
                <a:ln>
                  <a:noFill/>
                </a:ln>
                <a:latin typeface="Arial" pitchFamily="18"/>
                <a:ea typeface="Microsoft YaHei" pitchFamily="2"/>
                <a:cs typeface="Arial" pitchFamily="2"/>
              </a:defRPr>
            </a:lvl3pPr>
            <a:lvl4pPr marL="1728000" marR="0" lvl="3" indent="-216000">
              <a:spcBef>
                <a:spcPts val="0"/>
              </a:spcBef>
              <a:spcAft>
                <a:spcPts val="567"/>
              </a:spcAft>
              <a:buSzPct val="75000"/>
              <a:buFont typeface="StarSymbol"/>
              <a:buChar char="–"/>
              <a:defRPr lang="it-IT" sz="2000" b="0" i="0" u="none" strike="noStrike" kern="1200">
                <a:ln>
                  <a:noFill/>
                </a:ln>
                <a:latin typeface="Arial" pitchFamily="18"/>
                <a:ea typeface="Microsoft YaHei" pitchFamily="2"/>
                <a:cs typeface="Arial" pitchFamily="2"/>
              </a:defRPr>
            </a:lvl4pPr>
            <a:lvl5pPr marL="2160000" marR="0" lvl="4"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5pPr>
            <a:lvl6pPr marL="2592000" marR="0" lvl="5"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6pPr>
            <a:lvl7pPr marL="3024000" marR="0" lvl="6"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7pPr>
            <a:lvl8pPr marL="3456000" marR="0" lvl="7"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8pPr>
            <a:lvl9pPr marL="3887999" marR="0" lvl="8" indent="-216000">
              <a:spcBef>
                <a:spcPts val="0"/>
              </a:spcBef>
              <a:spcAft>
                <a:spcPts val="283"/>
              </a:spcAft>
              <a:buSzPct val="45000"/>
              <a:buFont typeface="StarSymbol"/>
              <a:buChar char="●"/>
              <a:defRPr lang="it-IT" sz="2000" b="0" i="0" u="none" strike="noStrike" kern="1200">
                <a:ln>
                  <a:noFill/>
                </a:ln>
                <a:latin typeface="Arial" pitchFamily="18"/>
                <a:ea typeface="Microsoft YaHei" pitchFamily="2"/>
                <a:cs typeface="Arial" pitchFamily="2"/>
              </a:defRPr>
            </a:lvl9pPr>
          </a:lstStyle>
          <a:p>
            <a:pPr lvl="0" algn="ctr">
              <a:buNone/>
            </a:pPr>
            <a:r>
              <a:rPr lang="it-IT">
                <a:latin typeface="Arial Black" pitchFamily="34"/>
              </a:rPr>
              <a:t>CREATO DA :</a:t>
            </a:r>
          </a:p>
          <a:p>
            <a:pPr lvl="0" algn="ctr">
              <a:buNone/>
            </a:pPr>
            <a:endParaRPr lang="it-IT"/>
          </a:p>
          <a:p>
            <a:pPr lvl="0" algn="ctr"/>
            <a:r>
              <a:rPr lang="it-IT" b="1" i="1">
                <a:solidFill>
                  <a:srgbClr val="00CCCC"/>
                </a:solidFill>
                <a:latin typeface="Arial Black" pitchFamily="34"/>
              </a:rPr>
              <a:t>Martina di Cristofaro</a:t>
            </a:r>
          </a:p>
          <a:p>
            <a:pPr lvl="0" algn="ctr"/>
            <a:r>
              <a:rPr lang="it-IT" b="1" i="1">
                <a:solidFill>
                  <a:srgbClr val="00FFFF"/>
                </a:solidFill>
                <a:latin typeface="Arial Black" pitchFamily="34"/>
              </a:rPr>
              <a:t>Mariateresa Piccolo</a:t>
            </a:r>
          </a:p>
          <a:p>
            <a:pPr lvl="0" algn="ctr"/>
            <a:r>
              <a:rPr lang="it-IT" b="1" i="1">
                <a:solidFill>
                  <a:srgbClr val="CCCCCC"/>
                </a:solidFill>
                <a:latin typeface="Arial Black" pitchFamily="34"/>
              </a:rPr>
              <a:t>Serena Valentini</a:t>
            </a:r>
          </a:p>
          <a:p>
            <a:pPr lvl="0" algn="ctr"/>
            <a:r>
              <a:rPr lang="it-IT" b="1" i="1">
                <a:solidFill>
                  <a:srgbClr val="9933FF"/>
                </a:solidFill>
                <a:latin typeface="Arial Black" pitchFamily="34"/>
              </a:rPr>
              <a:t>Giada Barbato</a:t>
            </a:r>
          </a:p>
          <a:p>
            <a:pPr lvl="0" algn="ctr"/>
            <a:endParaRPr lang="it-IT">
              <a:latin typeface="Arial Black" pitchFamily="34"/>
            </a:endParaRPr>
          </a:p>
        </p:txBody>
      </p:sp>
    </p:spTree>
  </p:cSld>
  <p:clrMapOvr>
    <a:masterClrMapping/>
  </p:clrMapOvr>
  <p:transition spd="med">
    <p:split orient="vert" dir="in"/>
  </p:transition>
  <p:timing>
    <p:tnLst>
      <p:par>
        <p:cTn id="1" dur="indefinite" restart="never" nodeType="tmRoot"/>
      </p:par>
    </p:tnLst>
  </p:timing>
</p:sld>
</file>

<file path=ppt/theme/theme1.xml><?xml version="1.0" encoding="utf-8"?>
<a:theme xmlns:a="http://schemas.openxmlformats.org/drawingml/2006/main" name="Predefini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798</Words>
  <Application>Microsoft Office PowerPoint</Application>
  <PresentationFormat>Presentazione su schermo (4:3)</PresentationFormat>
  <Paragraphs>50</Paragraphs>
  <Slides>9</Slides>
  <Notes>9</Notes>
  <HiddenSlides>0</HiddenSlides>
  <MMClips>0</MMClips>
  <ScaleCrop>false</ScaleCrop>
  <HeadingPairs>
    <vt:vector size="4" baseType="variant">
      <vt:variant>
        <vt:lpstr>Tema</vt:lpstr>
      </vt:variant>
      <vt:variant>
        <vt:i4>1</vt:i4>
      </vt:variant>
      <vt:variant>
        <vt:lpstr>Titoli diapositive</vt:lpstr>
      </vt:variant>
      <vt:variant>
        <vt:i4>9</vt:i4>
      </vt:variant>
    </vt:vector>
  </HeadingPairs>
  <TitlesOfParts>
    <vt:vector size="10" baseType="lpstr">
      <vt:lpstr>Predefinito</vt:lpstr>
      <vt:lpstr>Sophie Germain</vt:lpstr>
      <vt:lpstr>BIOGRAFIA</vt:lpstr>
      <vt:lpstr>LA SCOPERTA DELLA MATEMATICA</vt:lpstr>
      <vt:lpstr>Presentazione standard di PowerPoint</vt:lpstr>
      <vt:lpstr>I RICONOSCIMENTI</vt:lpstr>
      <vt:lpstr>I RICONOSCIMENTI</vt:lpstr>
      <vt:lpstr>MORTE</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Sophie Germain</dc:title>
  <dc:creator>Filippo</dc:creator>
  <cp:lastModifiedBy>Filippo</cp:lastModifiedBy>
  <cp:revision>4</cp:revision>
  <dcterms:created xsi:type="dcterms:W3CDTF">2018-12-12T15:36:02Z</dcterms:created>
  <dcterms:modified xsi:type="dcterms:W3CDTF">2019-01-07T10:50:59Z</dcterms:modified>
</cp:coreProperties>
</file>